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3"/>
    <p:sldMasterId id="2147483703" r:id="rId4"/>
    <p:sldMasterId id="214748370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5143500" cx="9144000"/>
  <p:notesSz cx="6858000" cy="9144000"/>
  <p:embeddedFontLst>
    <p:embeddedFont>
      <p:font typeface="Bellota Text"/>
      <p:regular r:id="rId27"/>
      <p:bold r:id="rId28"/>
      <p:italic r:id="rId29"/>
      <p:boldItalic r:id="rId30"/>
    </p:embeddedFont>
    <p:embeddedFont>
      <p:font typeface="Amatic SC"/>
      <p:regular r:id="rId31"/>
      <p:bold r:id="rId32"/>
    </p:embeddedFont>
    <p:embeddedFont>
      <p:font typeface="Nunito"/>
      <p:regular r:id="rId33"/>
      <p:bold r:id="rId34"/>
      <p:italic r:id="rId35"/>
      <p:boldItalic r:id="rId36"/>
    </p:embeddedFont>
    <p:embeddedFont>
      <p:font typeface="Yeseva One"/>
      <p:regular r:id="rId37"/>
    </p:embeddedFont>
    <p:embeddedFont>
      <p:font typeface="Pompiere"/>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BellotaText-bold.fntdata"/><Relationship Id="rId27" Type="http://schemas.openxmlformats.org/officeDocument/2006/relationships/font" Target="fonts/BellotaText-regular.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font" Target="fonts/BellotaText-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maticSC-regular.fntdata"/><Relationship Id="rId30" Type="http://schemas.openxmlformats.org/officeDocument/2006/relationships/font" Target="fonts/BellotaText-boldItalic.fntdata"/><Relationship Id="rId11" Type="http://schemas.openxmlformats.org/officeDocument/2006/relationships/slide" Target="slides/slide5.xml"/><Relationship Id="rId33" Type="http://schemas.openxmlformats.org/officeDocument/2006/relationships/font" Target="fonts/Nunito-regular.fntdata"/><Relationship Id="rId10" Type="http://schemas.openxmlformats.org/officeDocument/2006/relationships/slide" Target="slides/slide4.xml"/><Relationship Id="rId32" Type="http://schemas.openxmlformats.org/officeDocument/2006/relationships/font" Target="fonts/AmaticSC-bold.fntdata"/><Relationship Id="rId13" Type="http://schemas.openxmlformats.org/officeDocument/2006/relationships/slide" Target="slides/slide7.xml"/><Relationship Id="rId35" Type="http://schemas.openxmlformats.org/officeDocument/2006/relationships/font" Target="fonts/Nunito-italic.fntdata"/><Relationship Id="rId12" Type="http://schemas.openxmlformats.org/officeDocument/2006/relationships/slide" Target="slides/slide6.xml"/><Relationship Id="rId34" Type="http://schemas.openxmlformats.org/officeDocument/2006/relationships/font" Target="fonts/Nunito-bold.fntdata"/><Relationship Id="rId15" Type="http://schemas.openxmlformats.org/officeDocument/2006/relationships/slide" Target="slides/slide9.xml"/><Relationship Id="rId37" Type="http://schemas.openxmlformats.org/officeDocument/2006/relationships/font" Target="fonts/YesevaOne-regular.fntdata"/><Relationship Id="rId14" Type="http://schemas.openxmlformats.org/officeDocument/2006/relationships/slide" Target="slides/slide8.xml"/><Relationship Id="rId36" Type="http://schemas.openxmlformats.org/officeDocument/2006/relationships/font" Target="fonts/Nunito-boldItalic.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Pompiere-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9aab332510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9aab332510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9aab332510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9aab332510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b4e6170a1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b4e6170a1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9aab332510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9aab332510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9aab332510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9aab332510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9aab332510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9aab332510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29aab332510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29aab332510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9aab332510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9aab332510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29aab332510_0_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29aab332510_0_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9aab332510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9aab332510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9aab332510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9aab332510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9aab332510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9aab332510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9aab332510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9aab332510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9aab332510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29aab332510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29aab332510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29aab332510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9c95731b76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9c95731b76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0e553a39f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0e553a39f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9fa401627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9fa401627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9aab332510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9aab332510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hyperlink" Target="http://bit.ly/2Tynxth"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2"/>
          <p:cNvSpPr txBox="1"/>
          <p:nvPr>
            <p:ph type="ctrTitle"/>
          </p:nvPr>
        </p:nvSpPr>
        <p:spPr>
          <a:xfrm>
            <a:off x="1909800" y="1995025"/>
            <a:ext cx="5324400" cy="1611600"/>
          </a:xfrm>
          <a:prstGeom prst="rect">
            <a:avLst/>
          </a:prstGeom>
          <a:effectLst>
            <a:outerShdw blurRad="57150" rotWithShape="0" algn="bl" dir="5400000" dist="19050">
              <a:srgbClr val="000000">
                <a:alpha val="50000"/>
              </a:srgbClr>
            </a:outerShdw>
          </a:effectLst>
        </p:spPr>
        <p:txBody>
          <a:bodyPr anchorCtr="0" anchor="b" bIns="0" lIns="91425" spcFirstLastPara="1" rIns="91425" wrap="square" tIns="0">
            <a:noAutofit/>
          </a:bodyPr>
          <a:lstStyle>
            <a:lvl1pPr lvl="0" algn="ctr">
              <a:spcBef>
                <a:spcPts val="0"/>
              </a:spcBef>
              <a:spcAft>
                <a:spcPts val="0"/>
              </a:spcAft>
              <a:buSzPts val="5200"/>
              <a:buNone/>
              <a:defRPr sz="57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1295525" y="3846750"/>
            <a:ext cx="6551700" cy="304500"/>
          </a:xfrm>
          <a:prstGeom prst="rect">
            <a:avLst/>
          </a:prstGeom>
        </p:spPr>
        <p:txBody>
          <a:bodyPr anchorCtr="0" anchor="t" bIns="0" lIns="91425" spcFirstLastPara="1" rIns="91425" wrap="square" tIns="0">
            <a:noAutofit/>
          </a:bodyPr>
          <a:lstStyle>
            <a:lvl1pPr lvl="0" algn="ctr">
              <a:lnSpc>
                <a:spcPct val="100000"/>
              </a:lnSpc>
              <a:spcBef>
                <a:spcPts val="0"/>
              </a:spcBef>
              <a:spcAft>
                <a:spcPts val="0"/>
              </a:spcAft>
              <a:buSzPts val="2800"/>
              <a:buNone/>
              <a:defRPr sz="1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p:nvPr/>
        </p:nvSpPr>
        <p:spPr>
          <a:xfrm>
            <a:off x="4181875" y="-128650"/>
            <a:ext cx="4119900" cy="29763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flipH="1">
            <a:off x="313250" y="-128650"/>
            <a:ext cx="4119900" cy="39501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2614950" y="1220375"/>
            <a:ext cx="3914100" cy="1963500"/>
          </a:xfrm>
          <a:prstGeom prst="rect">
            <a:avLst/>
          </a:prstGeom>
        </p:spPr>
        <p:txBody>
          <a:bodyPr anchorCtr="0" anchor="b" bIns="0" lIns="91425" spcFirstLastPara="1" rIns="91425" wrap="square" tIns="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9" name="Google Shape;59;p11"/>
          <p:cNvSpPr txBox="1"/>
          <p:nvPr>
            <p:ph idx="1" type="subTitle"/>
          </p:nvPr>
        </p:nvSpPr>
        <p:spPr>
          <a:xfrm>
            <a:off x="2928450" y="3366625"/>
            <a:ext cx="3287100" cy="556500"/>
          </a:xfrm>
          <a:prstGeom prst="rect">
            <a:avLst/>
          </a:prstGeom>
        </p:spPr>
        <p:txBody>
          <a:bodyPr anchorCtr="0" anchor="t" bIns="0" lIns="91425" spcFirstLastPara="1" rIns="91425" wrap="square" tIns="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60" name="Google Shape;60;p11"/>
          <p:cNvSpPr/>
          <p:nvPr/>
        </p:nvSpPr>
        <p:spPr>
          <a:xfrm>
            <a:off x="4143375" y="-128650"/>
            <a:ext cx="5125200" cy="3827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1"/>
          <p:cNvSpPr/>
          <p:nvPr/>
        </p:nvSpPr>
        <p:spPr>
          <a:xfrm flipH="1">
            <a:off x="-940425" y="-128650"/>
            <a:ext cx="5468100" cy="50673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dk1"/>
        </a:solidFill>
      </p:bgPr>
    </p:bg>
    <p:spTree>
      <p:nvGrpSpPr>
        <p:cNvPr id="62" name="Shape 62"/>
        <p:cNvGrpSpPr/>
        <p:nvPr/>
      </p:nvGrpSpPr>
      <p:grpSpPr>
        <a:xfrm>
          <a:off x="0" y="0"/>
          <a:ext cx="0" cy="0"/>
          <a:chOff x="0" y="0"/>
          <a:chExt cx="0" cy="0"/>
        </a:xfrm>
      </p:grpSpPr>
      <p:sp>
        <p:nvSpPr>
          <p:cNvPr id="63" name="Google Shape;63;p12"/>
          <p:cNvSpPr/>
          <p:nvPr/>
        </p:nvSpPr>
        <p:spPr>
          <a:xfrm>
            <a:off x="6200" y="-2600"/>
            <a:ext cx="9144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AND_BODY_1">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3"/>
          <p:cNvSpPr/>
          <p:nvPr/>
        </p:nvSpPr>
        <p:spPr>
          <a:xfrm flipH="1">
            <a:off x="-1956942" y="-56972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3"/>
          <p:cNvSpPr/>
          <p:nvPr/>
        </p:nvSpPr>
        <p:spPr>
          <a:xfrm>
            <a:off x="4589742" y="-10432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13"/>
          <p:cNvSpPr txBox="1"/>
          <p:nvPr>
            <p:ph hasCustomPrompt="1" idx="2" type="title"/>
          </p:nvPr>
        </p:nvSpPr>
        <p:spPr>
          <a:xfrm>
            <a:off x="2280875" y="1350860"/>
            <a:ext cx="1628100" cy="619800"/>
          </a:xfrm>
          <a:prstGeom prst="rect">
            <a:avLst/>
          </a:prstGeom>
        </p:spPr>
        <p:txBody>
          <a:bodyPr anchorCtr="0" anchor="b" bIns="0" lIns="91425" spcFirstLastPara="1" rIns="91425" wrap="square" tIns="0">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69" name="Google Shape;69;p13"/>
          <p:cNvSpPr txBox="1"/>
          <p:nvPr>
            <p:ph idx="1" type="subTitle"/>
          </p:nvPr>
        </p:nvSpPr>
        <p:spPr>
          <a:xfrm>
            <a:off x="1929725" y="2347538"/>
            <a:ext cx="2330400" cy="540600"/>
          </a:xfrm>
          <a:prstGeom prst="rect">
            <a:avLst/>
          </a:prstGeom>
        </p:spPr>
        <p:txBody>
          <a:bodyPr anchorCtr="0" anchor="b" bIns="0" lIns="91425" spcFirstLastPara="1" rIns="91425" wrap="square" tIns="0">
            <a:noAutofit/>
          </a:bodyPr>
          <a:lstStyle>
            <a:lvl1pPr lvl="0" algn="ctr">
              <a:spcBef>
                <a:spcPts val="0"/>
              </a:spcBef>
              <a:spcAft>
                <a:spcPts val="0"/>
              </a:spcAft>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70" name="Google Shape;70;p13"/>
          <p:cNvSpPr txBox="1"/>
          <p:nvPr>
            <p:ph idx="3" type="subTitle"/>
          </p:nvPr>
        </p:nvSpPr>
        <p:spPr>
          <a:xfrm>
            <a:off x="1929725" y="1962225"/>
            <a:ext cx="23304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chemeClr val="lt2"/>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71" name="Google Shape;71;p13"/>
          <p:cNvSpPr txBox="1"/>
          <p:nvPr>
            <p:ph hasCustomPrompt="1" idx="4" type="title"/>
          </p:nvPr>
        </p:nvSpPr>
        <p:spPr>
          <a:xfrm>
            <a:off x="5258075" y="1350854"/>
            <a:ext cx="1628100" cy="619800"/>
          </a:xfrm>
          <a:prstGeom prst="rect">
            <a:avLst/>
          </a:prstGeom>
        </p:spPr>
        <p:txBody>
          <a:bodyPr anchorCtr="0" anchor="b" bIns="0" lIns="91425" spcFirstLastPara="1" rIns="91425" wrap="square" tIns="0">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2" name="Google Shape;72;p13"/>
          <p:cNvSpPr txBox="1"/>
          <p:nvPr>
            <p:ph idx="5" type="subTitle"/>
          </p:nvPr>
        </p:nvSpPr>
        <p:spPr>
          <a:xfrm>
            <a:off x="4906925" y="2382763"/>
            <a:ext cx="2330400" cy="5406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73" name="Google Shape;73;p13"/>
          <p:cNvSpPr txBox="1"/>
          <p:nvPr>
            <p:ph idx="6" type="subTitle"/>
          </p:nvPr>
        </p:nvSpPr>
        <p:spPr>
          <a:xfrm>
            <a:off x="4906925" y="1997450"/>
            <a:ext cx="23304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chemeClr val="lt2"/>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74" name="Google Shape;74;p13"/>
          <p:cNvSpPr txBox="1"/>
          <p:nvPr>
            <p:ph hasCustomPrompt="1" idx="7" type="title"/>
          </p:nvPr>
        </p:nvSpPr>
        <p:spPr>
          <a:xfrm>
            <a:off x="2280875" y="3065219"/>
            <a:ext cx="1628100" cy="619800"/>
          </a:xfrm>
          <a:prstGeom prst="rect">
            <a:avLst/>
          </a:prstGeom>
        </p:spPr>
        <p:txBody>
          <a:bodyPr anchorCtr="0" anchor="b" bIns="0" lIns="91425" spcFirstLastPara="1" rIns="91425" wrap="square" tIns="0">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5" name="Google Shape;75;p13"/>
          <p:cNvSpPr txBox="1"/>
          <p:nvPr>
            <p:ph idx="8" type="subTitle"/>
          </p:nvPr>
        </p:nvSpPr>
        <p:spPr>
          <a:xfrm>
            <a:off x="1929725" y="4062900"/>
            <a:ext cx="2330400" cy="5406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76" name="Google Shape;76;p13"/>
          <p:cNvSpPr txBox="1"/>
          <p:nvPr>
            <p:ph idx="9" type="subTitle"/>
          </p:nvPr>
        </p:nvSpPr>
        <p:spPr>
          <a:xfrm>
            <a:off x="1929725" y="3677700"/>
            <a:ext cx="23304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chemeClr val="lt2"/>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77" name="Google Shape;77;p13"/>
          <p:cNvSpPr txBox="1"/>
          <p:nvPr>
            <p:ph hasCustomPrompt="1" idx="13" type="title"/>
          </p:nvPr>
        </p:nvSpPr>
        <p:spPr>
          <a:xfrm>
            <a:off x="5258075" y="3065219"/>
            <a:ext cx="1628100" cy="619800"/>
          </a:xfrm>
          <a:prstGeom prst="rect">
            <a:avLst/>
          </a:prstGeom>
        </p:spPr>
        <p:txBody>
          <a:bodyPr anchorCtr="0" anchor="b" bIns="0" lIns="91425" spcFirstLastPara="1" rIns="91425" wrap="square" tIns="0">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78" name="Google Shape;78;p13"/>
          <p:cNvSpPr txBox="1"/>
          <p:nvPr>
            <p:ph idx="14" type="subTitle"/>
          </p:nvPr>
        </p:nvSpPr>
        <p:spPr>
          <a:xfrm>
            <a:off x="4906925" y="4062900"/>
            <a:ext cx="2330400" cy="5406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79" name="Google Shape;79;p13"/>
          <p:cNvSpPr txBox="1"/>
          <p:nvPr>
            <p:ph idx="15" type="subTitle"/>
          </p:nvPr>
        </p:nvSpPr>
        <p:spPr>
          <a:xfrm>
            <a:off x="4906925" y="3677700"/>
            <a:ext cx="23304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chemeClr val="lt2"/>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14"/>
          <p:cNvSpPr txBox="1"/>
          <p:nvPr>
            <p:ph idx="1" type="subTitle"/>
          </p:nvPr>
        </p:nvSpPr>
        <p:spPr>
          <a:xfrm>
            <a:off x="2330450" y="1226475"/>
            <a:ext cx="4483200" cy="1729500"/>
          </a:xfrm>
          <a:prstGeom prst="rect">
            <a:avLst/>
          </a:prstGeom>
          <a:noFill/>
        </p:spPr>
        <p:txBody>
          <a:bodyPr anchorCtr="0" anchor="t" bIns="0" lIns="91425" spcFirstLastPara="1" rIns="91425" wrap="square" tIns="0">
            <a:noAutofit/>
          </a:bodyPr>
          <a:lstStyle>
            <a:lvl1pPr lvl="0" algn="ctr">
              <a:spcBef>
                <a:spcPts val="0"/>
              </a:spcBef>
              <a:spcAft>
                <a:spcPts val="0"/>
              </a:spcAft>
              <a:buClr>
                <a:schemeClr val="dk1"/>
              </a:buClr>
              <a:buSzPts val="1600"/>
              <a:buNone/>
              <a:defRPr sz="2700">
                <a:solidFill>
                  <a:schemeClr val="dk1"/>
                </a:solidFill>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p:txBody>
      </p:sp>
      <p:sp>
        <p:nvSpPr>
          <p:cNvPr id="82" name="Google Shape;82;p14"/>
          <p:cNvSpPr txBox="1"/>
          <p:nvPr>
            <p:ph idx="2" type="subTitle"/>
          </p:nvPr>
        </p:nvSpPr>
        <p:spPr>
          <a:xfrm>
            <a:off x="3231200" y="3507438"/>
            <a:ext cx="2681700" cy="334500"/>
          </a:xfrm>
          <a:prstGeom prst="rect">
            <a:avLst/>
          </a:prstGeom>
        </p:spPr>
        <p:txBody>
          <a:bodyPr anchorCtr="0" anchor="t" bIns="0" lIns="91425" spcFirstLastPara="1" rIns="91425" wrap="square" tIns="0">
            <a:noAutofit/>
          </a:bodyPr>
          <a:lstStyle>
            <a:lvl1pPr lvl="0" algn="ctr">
              <a:spcBef>
                <a:spcPts val="0"/>
              </a:spcBef>
              <a:spcAft>
                <a:spcPts val="0"/>
              </a:spcAft>
              <a:buClr>
                <a:schemeClr val="dk1"/>
              </a:buClr>
              <a:buSzPts val="2000"/>
              <a:buFont typeface="Yeseva One"/>
              <a:buNone/>
              <a:defRPr sz="2000">
                <a:solidFill>
                  <a:schemeClr val="dk1"/>
                </a:solidFill>
                <a:latin typeface="Yeseva One"/>
                <a:ea typeface="Yeseva One"/>
                <a:cs typeface="Yeseva One"/>
                <a:sym typeface="Yeseva One"/>
              </a:defRPr>
            </a:lvl1pPr>
            <a:lvl2pPr lvl="1" algn="ctr">
              <a:spcBef>
                <a:spcPts val="0"/>
              </a:spcBef>
              <a:spcAft>
                <a:spcPts val="0"/>
              </a:spcAft>
              <a:buClr>
                <a:schemeClr val="dk1"/>
              </a:buClr>
              <a:buSzPts val="1600"/>
              <a:buNone/>
              <a:defRPr>
                <a:solidFill>
                  <a:schemeClr val="dk1"/>
                </a:solidFill>
              </a:defRPr>
            </a:lvl2pPr>
            <a:lvl3pPr lvl="2" algn="ctr">
              <a:spcBef>
                <a:spcPts val="0"/>
              </a:spcBef>
              <a:spcAft>
                <a:spcPts val="0"/>
              </a:spcAft>
              <a:buClr>
                <a:schemeClr val="dk1"/>
              </a:buClr>
              <a:buSzPts val="1600"/>
              <a:buNone/>
              <a:defRPr>
                <a:solidFill>
                  <a:schemeClr val="dk1"/>
                </a:solidFill>
              </a:defRPr>
            </a:lvl3pPr>
            <a:lvl4pPr lvl="3" algn="ctr">
              <a:spcBef>
                <a:spcPts val="0"/>
              </a:spcBef>
              <a:spcAft>
                <a:spcPts val="0"/>
              </a:spcAft>
              <a:buClr>
                <a:schemeClr val="dk1"/>
              </a:buClr>
              <a:buSzPts val="1600"/>
              <a:buNone/>
              <a:defRPr>
                <a:solidFill>
                  <a:schemeClr val="dk1"/>
                </a:solidFill>
              </a:defRPr>
            </a:lvl4pPr>
            <a:lvl5pPr lvl="4" algn="ctr">
              <a:spcBef>
                <a:spcPts val="0"/>
              </a:spcBef>
              <a:spcAft>
                <a:spcPts val="0"/>
              </a:spcAft>
              <a:buClr>
                <a:schemeClr val="dk1"/>
              </a:buClr>
              <a:buSzPts val="1600"/>
              <a:buNone/>
              <a:defRPr>
                <a:solidFill>
                  <a:schemeClr val="dk1"/>
                </a:solidFill>
              </a:defRPr>
            </a:lvl5pPr>
            <a:lvl6pPr lvl="5" algn="ctr">
              <a:spcBef>
                <a:spcPts val="0"/>
              </a:spcBef>
              <a:spcAft>
                <a:spcPts val="0"/>
              </a:spcAft>
              <a:buClr>
                <a:schemeClr val="dk1"/>
              </a:buClr>
              <a:buSzPts val="1600"/>
              <a:buNone/>
              <a:defRPr>
                <a:solidFill>
                  <a:schemeClr val="dk1"/>
                </a:solidFill>
              </a:defRPr>
            </a:lvl6pPr>
            <a:lvl7pPr lvl="6" algn="ctr">
              <a:spcBef>
                <a:spcPts val="0"/>
              </a:spcBef>
              <a:spcAft>
                <a:spcPts val="0"/>
              </a:spcAft>
              <a:buClr>
                <a:schemeClr val="dk1"/>
              </a:buClr>
              <a:buSzPts val="1600"/>
              <a:buNone/>
              <a:defRPr>
                <a:solidFill>
                  <a:schemeClr val="dk1"/>
                </a:solidFill>
              </a:defRPr>
            </a:lvl7pPr>
            <a:lvl8pPr lvl="7" algn="ctr">
              <a:spcBef>
                <a:spcPts val="0"/>
              </a:spcBef>
              <a:spcAft>
                <a:spcPts val="0"/>
              </a:spcAft>
              <a:buClr>
                <a:schemeClr val="dk1"/>
              </a:buClr>
              <a:buSzPts val="1600"/>
              <a:buNone/>
              <a:defRPr>
                <a:solidFill>
                  <a:schemeClr val="dk1"/>
                </a:solidFill>
              </a:defRPr>
            </a:lvl8pPr>
            <a:lvl9pPr lvl="8" algn="ctr">
              <a:spcBef>
                <a:spcPts val="0"/>
              </a:spcBef>
              <a:spcAft>
                <a:spcPts val="0"/>
              </a:spcAft>
              <a:buClr>
                <a:schemeClr val="dk1"/>
              </a:buClr>
              <a:buSzPts val="1600"/>
              <a:buNone/>
              <a:defRPr>
                <a:solidFill>
                  <a:schemeClr val="dk1"/>
                </a:solidFill>
              </a:defRPr>
            </a:lvl9pPr>
          </a:lstStyle>
          <a:p/>
        </p:txBody>
      </p:sp>
      <p:sp>
        <p:nvSpPr>
          <p:cNvPr id="83" name="Google Shape;83;p14"/>
          <p:cNvSpPr/>
          <p:nvPr/>
        </p:nvSpPr>
        <p:spPr>
          <a:xfrm flipH="1">
            <a:off x="-1217050" y="0"/>
            <a:ext cx="4119900" cy="29763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a:off x="6008375" y="-128650"/>
            <a:ext cx="4119900" cy="47322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15"/>
          <p:cNvSpPr/>
          <p:nvPr/>
        </p:nvSpPr>
        <p:spPr>
          <a:xfrm flipH="1">
            <a:off x="2479425" y="-56225"/>
            <a:ext cx="5046300" cy="5199600"/>
          </a:xfrm>
          <a:prstGeom prst="parallelogram">
            <a:avLst>
              <a:gd fmla="val 63733"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a:off x="5697900" y="-56225"/>
            <a:ext cx="3523800" cy="3025200"/>
          </a:xfrm>
          <a:prstGeom prst="parallelogram">
            <a:avLst>
              <a:gd fmla="val 44399"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txBox="1"/>
          <p:nvPr>
            <p:ph type="title"/>
          </p:nvPr>
        </p:nvSpPr>
        <p:spPr>
          <a:xfrm>
            <a:off x="3709167" y="2388925"/>
            <a:ext cx="4060200" cy="841800"/>
          </a:xfrm>
          <a:prstGeom prst="rect">
            <a:avLst/>
          </a:prstGeom>
        </p:spPr>
        <p:txBody>
          <a:bodyPr anchorCtr="0" anchor="ctr" bIns="0" lIns="91425" spcFirstLastPara="1" rIns="91425" wrap="square" tIns="0">
            <a:noAutofit/>
          </a:bodyPr>
          <a:lstStyle>
            <a:lvl1pPr lvl="0" rtl="0" algn="l">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89" name="Google Shape;8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90" name="Google Shape;90;p15"/>
          <p:cNvSpPr txBox="1"/>
          <p:nvPr>
            <p:ph hasCustomPrompt="1" idx="2" type="title"/>
          </p:nvPr>
        </p:nvSpPr>
        <p:spPr>
          <a:xfrm>
            <a:off x="1245641" y="2496075"/>
            <a:ext cx="2112000" cy="1488300"/>
          </a:xfrm>
          <a:prstGeom prst="rect">
            <a:avLst/>
          </a:prstGeom>
        </p:spPr>
        <p:txBody>
          <a:bodyPr anchorCtr="0" anchor="b" bIns="0" lIns="91425" spcFirstLastPara="1" rIns="91425" wrap="square" tIns="0">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15"/>
          <p:cNvSpPr txBox="1"/>
          <p:nvPr>
            <p:ph idx="1" type="subTitle"/>
          </p:nvPr>
        </p:nvSpPr>
        <p:spPr>
          <a:xfrm>
            <a:off x="3709166" y="3230725"/>
            <a:ext cx="2466000" cy="579000"/>
          </a:xfrm>
          <a:prstGeom prst="rect">
            <a:avLst/>
          </a:prstGeom>
        </p:spPr>
        <p:txBody>
          <a:bodyPr anchorCtr="0" anchor="t" bIns="0" lIns="91425" spcFirstLastPara="1" rIns="91425" wrap="square" tIns="0">
            <a:noAutofit/>
          </a:bodyPr>
          <a:lstStyle>
            <a:lvl1pPr lvl="0" rtl="0">
              <a:spcBef>
                <a:spcPts val="0"/>
              </a:spcBef>
              <a:spcAft>
                <a:spcPts val="0"/>
              </a:spcAft>
              <a:buClr>
                <a:schemeClr val="dk1"/>
              </a:buClr>
              <a:buSzPts val="1600"/>
              <a:buNone/>
              <a:defRPr>
                <a:solidFill>
                  <a:schemeClr val="dk1"/>
                </a:solidFill>
              </a:defRPr>
            </a:lvl1pPr>
            <a:lvl2pPr lvl="1" rtl="0" algn="ctr">
              <a:spcBef>
                <a:spcPts val="0"/>
              </a:spcBef>
              <a:spcAft>
                <a:spcPts val="0"/>
              </a:spcAft>
              <a:buClr>
                <a:schemeClr val="dk1"/>
              </a:buClr>
              <a:buSzPts val="1600"/>
              <a:buNone/>
              <a:defRPr>
                <a:solidFill>
                  <a:schemeClr val="dk1"/>
                </a:solidFill>
              </a:defRPr>
            </a:lvl2pPr>
            <a:lvl3pPr lvl="2" rtl="0" algn="ctr">
              <a:spcBef>
                <a:spcPts val="0"/>
              </a:spcBef>
              <a:spcAft>
                <a:spcPts val="0"/>
              </a:spcAft>
              <a:buClr>
                <a:schemeClr val="dk1"/>
              </a:buClr>
              <a:buSzPts val="1600"/>
              <a:buNone/>
              <a:defRPr>
                <a:solidFill>
                  <a:schemeClr val="dk1"/>
                </a:solidFill>
              </a:defRPr>
            </a:lvl3pPr>
            <a:lvl4pPr lvl="3" rtl="0" algn="ctr">
              <a:spcBef>
                <a:spcPts val="0"/>
              </a:spcBef>
              <a:spcAft>
                <a:spcPts val="0"/>
              </a:spcAft>
              <a:buClr>
                <a:schemeClr val="dk1"/>
              </a:buClr>
              <a:buSzPts val="1600"/>
              <a:buNone/>
              <a:defRPr>
                <a:solidFill>
                  <a:schemeClr val="dk1"/>
                </a:solidFill>
              </a:defRPr>
            </a:lvl4pPr>
            <a:lvl5pPr lvl="4" rtl="0" algn="ctr">
              <a:spcBef>
                <a:spcPts val="0"/>
              </a:spcBef>
              <a:spcAft>
                <a:spcPts val="0"/>
              </a:spcAft>
              <a:buClr>
                <a:schemeClr val="dk1"/>
              </a:buClr>
              <a:buSzPts val="1600"/>
              <a:buNone/>
              <a:defRPr>
                <a:solidFill>
                  <a:schemeClr val="dk1"/>
                </a:solidFill>
              </a:defRPr>
            </a:lvl5pPr>
            <a:lvl6pPr lvl="5" rtl="0" algn="ctr">
              <a:spcBef>
                <a:spcPts val="0"/>
              </a:spcBef>
              <a:spcAft>
                <a:spcPts val="0"/>
              </a:spcAft>
              <a:buClr>
                <a:schemeClr val="dk1"/>
              </a:buClr>
              <a:buSzPts val="1600"/>
              <a:buNone/>
              <a:defRPr>
                <a:solidFill>
                  <a:schemeClr val="dk1"/>
                </a:solidFill>
              </a:defRPr>
            </a:lvl6pPr>
            <a:lvl7pPr lvl="6" rtl="0" algn="ctr">
              <a:spcBef>
                <a:spcPts val="0"/>
              </a:spcBef>
              <a:spcAft>
                <a:spcPts val="0"/>
              </a:spcAft>
              <a:buClr>
                <a:schemeClr val="dk1"/>
              </a:buClr>
              <a:buSzPts val="1600"/>
              <a:buNone/>
              <a:defRPr>
                <a:solidFill>
                  <a:schemeClr val="dk1"/>
                </a:solidFill>
              </a:defRPr>
            </a:lvl7pPr>
            <a:lvl8pPr lvl="7" rtl="0" algn="ctr">
              <a:spcBef>
                <a:spcPts val="0"/>
              </a:spcBef>
              <a:spcAft>
                <a:spcPts val="0"/>
              </a:spcAft>
              <a:buClr>
                <a:schemeClr val="dk1"/>
              </a:buClr>
              <a:buSzPts val="1600"/>
              <a:buNone/>
              <a:defRPr>
                <a:solidFill>
                  <a:schemeClr val="dk1"/>
                </a:solidFill>
              </a:defRPr>
            </a:lvl8pPr>
            <a:lvl9pPr lvl="8" rtl="0" algn="ctr">
              <a:spcBef>
                <a:spcPts val="0"/>
              </a:spcBef>
              <a:spcAft>
                <a:spcPts val="0"/>
              </a:spcAft>
              <a:buClr>
                <a:schemeClr val="dk1"/>
              </a:buClr>
              <a:buSzPts val="1600"/>
              <a:buNone/>
              <a:defRPr>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bg>
      <p:bgPr>
        <a:blipFill>
          <a:blip r:embed="rId2">
            <a:alphaModFix/>
          </a:blip>
          <a:stretch>
            <a:fillRect/>
          </a:stretch>
        </a:blipFill>
      </p:bgPr>
    </p:bg>
    <p:spTree>
      <p:nvGrpSpPr>
        <p:cNvPr id="92" name="Shape 92"/>
        <p:cNvGrpSpPr/>
        <p:nvPr/>
      </p:nvGrpSpPr>
      <p:grpSpPr>
        <a:xfrm>
          <a:off x="0" y="0"/>
          <a:ext cx="0" cy="0"/>
          <a:chOff x="0" y="0"/>
          <a:chExt cx="0" cy="0"/>
        </a:xfrm>
      </p:grpSpPr>
      <p:sp>
        <p:nvSpPr>
          <p:cNvPr id="93" name="Google Shape;93;p16"/>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16"/>
          <p:cNvSpPr/>
          <p:nvPr/>
        </p:nvSpPr>
        <p:spPr>
          <a:xfrm flipH="1">
            <a:off x="-1956942" y="-56972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6"/>
          <p:cNvSpPr/>
          <p:nvPr/>
        </p:nvSpPr>
        <p:spPr>
          <a:xfrm>
            <a:off x="4589742" y="-10432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1_1">
    <p:bg>
      <p:bgPr>
        <a:blipFill>
          <a:blip r:embed="rId2">
            <a:alphaModFix/>
          </a:blip>
          <a:stretch>
            <a:fillRect/>
          </a:stretch>
        </a:blipFill>
      </p:bgPr>
    </p:bg>
    <p:spTree>
      <p:nvGrpSpPr>
        <p:cNvPr id="96" name="Shape 96"/>
        <p:cNvGrpSpPr/>
        <p:nvPr/>
      </p:nvGrpSpPr>
      <p:grpSpPr>
        <a:xfrm>
          <a:off x="0" y="0"/>
          <a:ext cx="0" cy="0"/>
          <a:chOff x="0" y="0"/>
          <a:chExt cx="0" cy="0"/>
        </a:xfrm>
      </p:grpSpPr>
      <p:sp>
        <p:nvSpPr>
          <p:cNvPr id="97" name="Google Shape;97;p17"/>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8" name="Google Shape;98;p17"/>
          <p:cNvSpPr/>
          <p:nvPr/>
        </p:nvSpPr>
        <p:spPr>
          <a:xfrm flipH="1">
            <a:off x="-1957004" y="-569725"/>
            <a:ext cx="6463200" cy="581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7"/>
          <p:cNvSpPr/>
          <p:nvPr/>
        </p:nvSpPr>
        <p:spPr>
          <a:xfrm>
            <a:off x="4589742" y="-10432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bg>
      <p:bgPr>
        <a:blipFill>
          <a:blip r:embed="rId2">
            <a:alphaModFix/>
          </a:blip>
          <a:stretch>
            <a:fillRect/>
          </a:stretch>
        </a:blipFill>
      </p:bgPr>
    </p:bg>
    <p:spTree>
      <p:nvGrpSpPr>
        <p:cNvPr id="100" name="Shape 100"/>
        <p:cNvGrpSpPr/>
        <p:nvPr/>
      </p:nvGrpSpPr>
      <p:grpSpPr>
        <a:xfrm>
          <a:off x="0" y="0"/>
          <a:ext cx="0" cy="0"/>
          <a:chOff x="0" y="0"/>
          <a:chExt cx="0" cy="0"/>
        </a:xfrm>
      </p:grpSpPr>
      <p:sp>
        <p:nvSpPr>
          <p:cNvPr id="101" name="Google Shape;101;p18"/>
          <p:cNvSpPr txBox="1"/>
          <p:nvPr>
            <p:ph type="title"/>
          </p:nvPr>
        </p:nvSpPr>
        <p:spPr>
          <a:xfrm>
            <a:off x="4366588" y="1880775"/>
            <a:ext cx="3419100" cy="1289700"/>
          </a:xfrm>
          <a:prstGeom prst="rect">
            <a:avLst/>
          </a:prstGeom>
        </p:spPr>
        <p:txBody>
          <a:bodyPr anchorCtr="0" anchor="t" bIns="0" lIns="91425" spcFirstLastPara="1" rIns="91425" wrap="square" tIns="0">
            <a:noAutofit/>
          </a:bodyPr>
          <a:lstStyle>
            <a:lvl1pPr lvl="0" rtl="0" algn="l">
              <a:spcBef>
                <a:spcPts val="0"/>
              </a:spcBef>
              <a:spcAft>
                <a:spcPts val="0"/>
              </a:spcAft>
              <a:buSzPts val="2800"/>
              <a:buNone/>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102" name="Google Shape;102;p18"/>
          <p:cNvSpPr/>
          <p:nvPr/>
        </p:nvSpPr>
        <p:spPr>
          <a:xfrm flipH="1">
            <a:off x="-1957004" y="-569725"/>
            <a:ext cx="6463200" cy="581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a:off x="4589742" y="-10432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txBox="1"/>
          <p:nvPr>
            <p:ph idx="1" type="subTitle"/>
          </p:nvPr>
        </p:nvSpPr>
        <p:spPr>
          <a:xfrm>
            <a:off x="4366588" y="3475275"/>
            <a:ext cx="3419100" cy="1039500"/>
          </a:xfrm>
          <a:prstGeom prst="rect">
            <a:avLst/>
          </a:prstGeom>
        </p:spPr>
        <p:txBody>
          <a:bodyPr anchorCtr="0" anchor="t" bIns="0" lIns="91425" spcFirstLastPara="1" rIns="91425" wrap="square" tIns="0">
            <a:noAutofit/>
          </a:bodyPr>
          <a:lstStyle>
            <a:lvl1pPr lvl="0">
              <a:spcBef>
                <a:spcPts val="0"/>
              </a:spcBef>
              <a:spcAft>
                <a:spcPts val="0"/>
              </a:spcAft>
              <a:buClr>
                <a:schemeClr val="dk1"/>
              </a:buClr>
              <a:buSzPts val="1600"/>
              <a:buNone/>
              <a:defRPr>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2">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19"/>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7" name="Google Shape;107;p19"/>
          <p:cNvSpPr txBox="1"/>
          <p:nvPr>
            <p:ph idx="1" type="subTitle"/>
          </p:nvPr>
        </p:nvSpPr>
        <p:spPr>
          <a:xfrm>
            <a:off x="2608850" y="3821375"/>
            <a:ext cx="3926400" cy="816300"/>
          </a:xfrm>
          <a:prstGeom prst="rect">
            <a:avLst/>
          </a:prstGeom>
        </p:spPr>
        <p:txBody>
          <a:bodyPr anchorCtr="0" anchor="t" bIns="0" lIns="91425" spcFirstLastPara="1" rIns="91425" wrap="square" tIns="0">
            <a:noAutofit/>
          </a:bodyPr>
          <a:lstStyle>
            <a:lvl1pPr lvl="0" rtl="0" algn="ctr">
              <a:spcBef>
                <a:spcPts val="0"/>
              </a:spcBef>
              <a:spcAft>
                <a:spcPts val="0"/>
              </a:spcAft>
              <a:buClr>
                <a:schemeClr val="dk1"/>
              </a:buClr>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08" name="Google Shape;108;p19"/>
          <p:cNvSpPr/>
          <p:nvPr/>
        </p:nvSpPr>
        <p:spPr>
          <a:xfrm flipH="1">
            <a:off x="-1957004" y="-569725"/>
            <a:ext cx="6463200" cy="581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9"/>
          <p:cNvSpPr/>
          <p:nvPr/>
        </p:nvSpPr>
        <p:spPr>
          <a:xfrm>
            <a:off x="4589742" y="-10432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2_1">
    <p:bg>
      <p:bgPr>
        <a:blipFill>
          <a:blip r:embed="rId2">
            <a:alphaModFix/>
          </a:blip>
          <a:stretch>
            <a:fillRect/>
          </a:stretch>
        </a:blipFill>
      </p:bgPr>
    </p:bg>
    <p:spTree>
      <p:nvGrpSpPr>
        <p:cNvPr id="110" name="Shape 110"/>
        <p:cNvGrpSpPr/>
        <p:nvPr/>
      </p:nvGrpSpPr>
      <p:grpSpPr>
        <a:xfrm>
          <a:off x="0" y="0"/>
          <a:ext cx="0" cy="0"/>
          <a:chOff x="0" y="0"/>
          <a:chExt cx="0" cy="0"/>
        </a:xfrm>
      </p:grpSpPr>
      <p:sp>
        <p:nvSpPr>
          <p:cNvPr id="111" name="Google Shape;111;p20"/>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2" name="Google Shape;112;p20"/>
          <p:cNvSpPr txBox="1"/>
          <p:nvPr>
            <p:ph idx="1" type="subTitle"/>
          </p:nvPr>
        </p:nvSpPr>
        <p:spPr>
          <a:xfrm>
            <a:off x="2018900" y="2669950"/>
            <a:ext cx="2802000" cy="1048500"/>
          </a:xfrm>
          <a:prstGeom prst="rect">
            <a:avLst/>
          </a:prstGeom>
        </p:spPr>
        <p:txBody>
          <a:bodyPr anchorCtr="0" anchor="t" bIns="0" lIns="91425" spcFirstLastPara="1" rIns="91425" wrap="square" tIns="0">
            <a:noAutofit/>
          </a:bodyPr>
          <a:lstStyle>
            <a:lvl1pPr lvl="0" rtl="0">
              <a:spcBef>
                <a:spcPts val="0"/>
              </a:spcBef>
              <a:spcAft>
                <a:spcPts val="0"/>
              </a:spcAft>
              <a:buClr>
                <a:schemeClr val="dk1"/>
              </a:buClr>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13" name="Google Shape;113;p20"/>
          <p:cNvSpPr/>
          <p:nvPr/>
        </p:nvSpPr>
        <p:spPr>
          <a:xfrm>
            <a:off x="5371092" y="-37297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0"/>
          <p:cNvSpPr/>
          <p:nvPr/>
        </p:nvSpPr>
        <p:spPr>
          <a:xfrm flipH="1">
            <a:off x="-1175592" y="-84645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p:nvPr/>
        </p:nvSpPr>
        <p:spPr>
          <a:xfrm flipH="1">
            <a:off x="2479425" y="-56225"/>
            <a:ext cx="5046300" cy="5199600"/>
          </a:xfrm>
          <a:prstGeom prst="parallelogram">
            <a:avLst>
              <a:gd fmla="val 63733"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a:off x="5697900" y="-56225"/>
            <a:ext cx="3523800" cy="3025200"/>
          </a:xfrm>
          <a:prstGeom prst="parallelogram">
            <a:avLst>
              <a:gd fmla="val 44399"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ph type="title"/>
          </p:nvPr>
        </p:nvSpPr>
        <p:spPr>
          <a:xfrm>
            <a:off x="4894488" y="2591063"/>
            <a:ext cx="2619900" cy="841800"/>
          </a:xfrm>
          <a:prstGeom prst="rect">
            <a:avLst/>
          </a:prstGeom>
        </p:spPr>
        <p:txBody>
          <a:bodyPr anchorCtr="0" anchor="ctr" bIns="0" lIns="91425" spcFirstLastPara="1" rIns="91425" wrap="square" tIns="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0" name="Google Shape;20;p3"/>
          <p:cNvSpPr txBox="1"/>
          <p:nvPr>
            <p:ph hasCustomPrompt="1" idx="2" type="title"/>
          </p:nvPr>
        </p:nvSpPr>
        <p:spPr>
          <a:xfrm>
            <a:off x="4340990" y="1002463"/>
            <a:ext cx="3726900" cy="1645800"/>
          </a:xfrm>
          <a:prstGeom prst="rect">
            <a:avLst/>
          </a:prstGeom>
        </p:spPr>
        <p:txBody>
          <a:bodyPr anchorCtr="0" anchor="b" bIns="0" lIns="91425" spcFirstLastPara="1" rIns="91425" wrap="square" tIns="0">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1" name="Google Shape;21;p3"/>
          <p:cNvSpPr txBox="1"/>
          <p:nvPr>
            <p:ph idx="1" type="subTitle"/>
          </p:nvPr>
        </p:nvSpPr>
        <p:spPr>
          <a:xfrm>
            <a:off x="4894490" y="3562038"/>
            <a:ext cx="2619900" cy="579000"/>
          </a:xfrm>
          <a:prstGeom prst="rect">
            <a:avLst/>
          </a:prstGeom>
        </p:spPr>
        <p:txBody>
          <a:bodyPr anchorCtr="0" anchor="t" bIns="0" lIns="91425" spcFirstLastPara="1" rIns="91425" wrap="square" tIns="0">
            <a:noAutofit/>
          </a:bodyPr>
          <a:lstStyle>
            <a:lvl1pPr lvl="0" algn="ctr">
              <a:spcBef>
                <a:spcPts val="0"/>
              </a:spcBef>
              <a:spcAft>
                <a:spcPts val="0"/>
              </a:spcAft>
              <a:buClr>
                <a:schemeClr val="dk1"/>
              </a:buClr>
              <a:buSzPts val="1600"/>
              <a:buNone/>
              <a:defRPr>
                <a:solidFill>
                  <a:schemeClr val="dk1"/>
                </a:solidFill>
              </a:defRPr>
            </a:lvl1pPr>
            <a:lvl2pPr lvl="1" algn="ctr">
              <a:spcBef>
                <a:spcPts val="0"/>
              </a:spcBef>
              <a:spcAft>
                <a:spcPts val="0"/>
              </a:spcAft>
              <a:buClr>
                <a:schemeClr val="dk1"/>
              </a:buClr>
              <a:buSzPts val="1600"/>
              <a:buNone/>
              <a:defRPr>
                <a:solidFill>
                  <a:schemeClr val="dk1"/>
                </a:solidFill>
              </a:defRPr>
            </a:lvl2pPr>
            <a:lvl3pPr lvl="2" algn="ctr">
              <a:spcBef>
                <a:spcPts val="0"/>
              </a:spcBef>
              <a:spcAft>
                <a:spcPts val="0"/>
              </a:spcAft>
              <a:buClr>
                <a:schemeClr val="dk1"/>
              </a:buClr>
              <a:buSzPts val="1600"/>
              <a:buNone/>
              <a:defRPr>
                <a:solidFill>
                  <a:schemeClr val="dk1"/>
                </a:solidFill>
              </a:defRPr>
            </a:lvl3pPr>
            <a:lvl4pPr lvl="3" algn="ctr">
              <a:spcBef>
                <a:spcPts val="0"/>
              </a:spcBef>
              <a:spcAft>
                <a:spcPts val="0"/>
              </a:spcAft>
              <a:buClr>
                <a:schemeClr val="dk1"/>
              </a:buClr>
              <a:buSzPts val="1600"/>
              <a:buNone/>
              <a:defRPr>
                <a:solidFill>
                  <a:schemeClr val="dk1"/>
                </a:solidFill>
              </a:defRPr>
            </a:lvl4pPr>
            <a:lvl5pPr lvl="4" algn="ctr">
              <a:spcBef>
                <a:spcPts val="0"/>
              </a:spcBef>
              <a:spcAft>
                <a:spcPts val="0"/>
              </a:spcAft>
              <a:buClr>
                <a:schemeClr val="dk1"/>
              </a:buClr>
              <a:buSzPts val="1600"/>
              <a:buNone/>
              <a:defRPr>
                <a:solidFill>
                  <a:schemeClr val="dk1"/>
                </a:solidFill>
              </a:defRPr>
            </a:lvl5pPr>
            <a:lvl6pPr lvl="5" algn="ctr">
              <a:spcBef>
                <a:spcPts val="0"/>
              </a:spcBef>
              <a:spcAft>
                <a:spcPts val="0"/>
              </a:spcAft>
              <a:buClr>
                <a:schemeClr val="dk1"/>
              </a:buClr>
              <a:buSzPts val="1600"/>
              <a:buNone/>
              <a:defRPr>
                <a:solidFill>
                  <a:schemeClr val="dk1"/>
                </a:solidFill>
              </a:defRPr>
            </a:lvl6pPr>
            <a:lvl7pPr lvl="6" algn="ctr">
              <a:spcBef>
                <a:spcPts val="0"/>
              </a:spcBef>
              <a:spcAft>
                <a:spcPts val="0"/>
              </a:spcAft>
              <a:buClr>
                <a:schemeClr val="dk1"/>
              </a:buClr>
              <a:buSzPts val="1600"/>
              <a:buNone/>
              <a:defRPr>
                <a:solidFill>
                  <a:schemeClr val="dk1"/>
                </a:solidFill>
              </a:defRPr>
            </a:lvl7pPr>
            <a:lvl8pPr lvl="7" algn="ctr">
              <a:spcBef>
                <a:spcPts val="0"/>
              </a:spcBef>
              <a:spcAft>
                <a:spcPts val="0"/>
              </a:spcAft>
              <a:buClr>
                <a:schemeClr val="dk1"/>
              </a:buClr>
              <a:buSzPts val="1600"/>
              <a:buNone/>
              <a:defRPr>
                <a:solidFill>
                  <a:schemeClr val="dk1"/>
                </a:solidFill>
              </a:defRPr>
            </a:lvl8pPr>
            <a:lvl9pPr lvl="8" algn="ctr">
              <a:spcBef>
                <a:spcPts val="0"/>
              </a:spcBef>
              <a:spcAft>
                <a:spcPts val="0"/>
              </a:spcAft>
              <a:buClr>
                <a:schemeClr val="dk1"/>
              </a:buClr>
              <a:buSzPts val="1600"/>
              <a:buNone/>
              <a:defRPr>
                <a:solidFill>
                  <a:schemeClr val="dk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2_1_1">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1"/>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p21"/>
          <p:cNvSpPr txBox="1"/>
          <p:nvPr>
            <p:ph idx="1" type="subTitle"/>
          </p:nvPr>
        </p:nvSpPr>
        <p:spPr>
          <a:xfrm>
            <a:off x="4209113" y="2680900"/>
            <a:ext cx="2802000" cy="1026600"/>
          </a:xfrm>
          <a:prstGeom prst="rect">
            <a:avLst/>
          </a:prstGeom>
        </p:spPr>
        <p:txBody>
          <a:bodyPr anchorCtr="0" anchor="t" bIns="0" lIns="91425" spcFirstLastPara="1" rIns="91425" wrap="square" tIns="0">
            <a:noAutofit/>
          </a:bodyPr>
          <a:lstStyle>
            <a:lvl1pPr lvl="0" rtl="0">
              <a:spcBef>
                <a:spcPts val="0"/>
              </a:spcBef>
              <a:spcAft>
                <a:spcPts val="0"/>
              </a:spcAft>
              <a:buClr>
                <a:schemeClr val="dk1"/>
              </a:buClr>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18" name="Google Shape;118;p21"/>
          <p:cNvSpPr/>
          <p:nvPr/>
        </p:nvSpPr>
        <p:spPr>
          <a:xfrm flipH="1">
            <a:off x="-1956942" y="-56972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1"/>
          <p:cNvSpPr/>
          <p:nvPr/>
        </p:nvSpPr>
        <p:spPr>
          <a:xfrm>
            <a:off x="4589742" y="-10432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TITLE_AND_TWO_COLUMNS_1">
    <p:bg>
      <p:bgPr>
        <a:blipFill>
          <a:blip r:embed="rId2">
            <a:alphaModFix/>
          </a:blip>
          <a:stretch>
            <a:fillRect/>
          </a:stretch>
        </a:blipFill>
      </p:bgPr>
    </p:bg>
    <p:spTree>
      <p:nvGrpSpPr>
        <p:cNvPr id="120" name="Shape 120"/>
        <p:cNvGrpSpPr/>
        <p:nvPr/>
      </p:nvGrpSpPr>
      <p:grpSpPr>
        <a:xfrm>
          <a:off x="0" y="0"/>
          <a:ext cx="0" cy="0"/>
          <a:chOff x="0" y="0"/>
          <a:chExt cx="0" cy="0"/>
        </a:xfrm>
      </p:grpSpPr>
      <p:sp>
        <p:nvSpPr>
          <p:cNvPr id="121" name="Google Shape;121;p22"/>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2" name="Google Shape;122;p22"/>
          <p:cNvSpPr txBox="1"/>
          <p:nvPr>
            <p:ph idx="1" type="subTitle"/>
          </p:nvPr>
        </p:nvSpPr>
        <p:spPr>
          <a:xfrm>
            <a:off x="3106265" y="2409129"/>
            <a:ext cx="3779700" cy="282900"/>
          </a:xfrm>
          <a:prstGeom prst="rect">
            <a:avLst/>
          </a:prstGeom>
        </p:spPr>
        <p:txBody>
          <a:bodyPr anchorCtr="0" anchor="t" bIns="0" lIns="91425" spcFirstLastPara="1" rIns="91425" wrap="square" tIns="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23" name="Google Shape;123;p22"/>
          <p:cNvSpPr txBox="1"/>
          <p:nvPr>
            <p:ph idx="2" type="subTitle"/>
          </p:nvPr>
        </p:nvSpPr>
        <p:spPr>
          <a:xfrm>
            <a:off x="3106273" y="2043700"/>
            <a:ext cx="3779700" cy="319500"/>
          </a:xfrm>
          <a:prstGeom prst="rect">
            <a:avLst/>
          </a:prstGeom>
        </p:spPr>
        <p:txBody>
          <a:bodyPr anchorCtr="0" anchor="b" bIns="0" lIns="91425" spcFirstLastPara="1" rIns="91425" wrap="square" tIns="0">
            <a:noAutofit/>
          </a:bodyPr>
          <a:lstStyle>
            <a:lvl1pPr lvl="0" rtl="0">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24" name="Google Shape;124;p22"/>
          <p:cNvSpPr txBox="1"/>
          <p:nvPr>
            <p:ph idx="3" type="subTitle"/>
          </p:nvPr>
        </p:nvSpPr>
        <p:spPr>
          <a:xfrm>
            <a:off x="3106265" y="3305297"/>
            <a:ext cx="3779700" cy="282900"/>
          </a:xfrm>
          <a:prstGeom prst="rect">
            <a:avLst/>
          </a:prstGeom>
        </p:spPr>
        <p:txBody>
          <a:bodyPr anchorCtr="0" anchor="t" bIns="0" lIns="91425" spcFirstLastPara="1" rIns="91425" wrap="square" tIns="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25" name="Google Shape;125;p22"/>
          <p:cNvSpPr txBox="1"/>
          <p:nvPr>
            <p:ph idx="4" type="subTitle"/>
          </p:nvPr>
        </p:nvSpPr>
        <p:spPr>
          <a:xfrm>
            <a:off x="3106273" y="2939857"/>
            <a:ext cx="3779700" cy="319500"/>
          </a:xfrm>
          <a:prstGeom prst="rect">
            <a:avLst/>
          </a:prstGeom>
        </p:spPr>
        <p:txBody>
          <a:bodyPr anchorCtr="0" anchor="b" bIns="0" lIns="91425" spcFirstLastPara="1" rIns="91425" wrap="square" tIns="0">
            <a:noAutofit/>
          </a:bodyPr>
          <a:lstStyle>
            <a:lvl1pPr lvl="0" rtl="0">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26" name="Google Shape;126;p22"/>
          <p:cNvSpPr txBox="1"/>
          <p:nvPr>
            <p:ph idx="5" type="subTitle"/>
          </p:nvPr>
        </p:nvSpPr>
        <p:spPr>
          <a:xfrm>
            <a:off x="3106265" y="4201450"/>
            <a:ext cx="3779700" cy="282900"/>
          </a:xfrm>
          <a:prstGeom prst="rect">
            <a:avLst/>
          </a:prstGeom>
        </p:spPr>
        <p:txBody>
          <a:bodyPr anchorCtr="0" anchor="t" bIns="0" lIns="91425" spcFirstLastPara="1" rIns="91425" wrap="square" tIns="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27" name="Google Shape;127;p22"/>
          <p:cNvSpPr txBox="1"/>
          <p:nvPr>
            <p:ph idx="6" type="subTitle"/>
          </p:nvPr>
        </p:nvSpPr>
        <p:spPr>
          <a:xfrm>
            <a:off x="3106273" y="3836015"/>
            <a:ext cx="3779700" cy="319500"/>
          </a:xfrm>
          <a:prstGeom prst="rect">
            <a:avLst/>
          </a:prstGeom>
        </p:spPr>
        <p:txBody>
          <a:bodyPr anchorCtr="0" anchor="b" bIns="0" lIns="91425" spcFirstLastPara="1" rIns="91425" wrap="square" tIns="0">
            <a:noAutofit/>
          </a:bodyPr>
          <a:lstStyle>
            <a:lvl1pPr lvl="0" rtl="0">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28" name="Google Shape;128;p22"/>
          <p:cNvSpPr/>
          <p:nvPr/>
        </p:nvSpPr>
        <p:spPr>
          <a:xfrm>
            <a:off x="5371092" y="-37297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2"/>
          <p:cNvSpPr/>
          <p:nvPr/>
        </p:nvSpPr>
        <p:spPr>
          <a:xfrm flipH="1">
            <a:off x="-1175592" y="-84645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1_3_1_1">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3"/>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2" name="Google Shape;132;p23"/>
          <p:cNvSpPr txBox="1"/>
          <p:nvPr>
            <p:ph idx="1" type="subTitle"/>
          </p:nvPr>
        </p:nvSpPr>
        <p:spPr>
          <a:xfrm>
            <a:off x="1186350" y="3738400"/>
            <a:ext cx="2155500" cy="6015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33" name="Google Shape;133;p23"/>
          <p:cNvSpPr txBox="1"/>
          <p:nvPr>
            <p:ph idx="2" type="subTitle"/>
          </p:nvPr>
        </p:nvSpPr>
        <p:spPr>
          <a:xfrm>
            <a:off x="1186350" y="3267900"/>
            <a:ext cx="21555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34" name="Google Shape;134;p23"/>
          <p:cNvSpPr/>
          <p:nvPr/>
        </p:nvSpPr>
        <p:spPr>
          <a:xfrm>
            <a:off x="5275542" y="-49352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3"/>
          <p:cNvSpPr/>
          <p:nvPr/>
        </p:nvSpPr>
        <p:spPr>
          <a:xfrm flipH="1">
            <a:off x="-1271142" y="-9670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3"/>
          <p:cNvSpPr txBox="1"/>
          <p:nvPr>
            <p:ph idx="3" type="subTitle"/>
          </p:nvPr>
        </p:nvSpPr>
        <p:spPr>
          <a:xfrm>
            <a:off x="3494250" y="3738400"/>
            <a:ext cx="2155500" cy="6015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37" name="Google Shape;137;p23"/>
          <p:cNvSpPr txBox="1"/>
          <p:nvPr>
            <p:ph idx="4" type="subTitle"/>
          </p:nvPr>
        </p:nvSpPr>
        <p:spPr>
          <a:xfrm>
            <a:off x="3494250" y="3267900"/>
            <a:ext cx="21555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38" name="Google Shape;138;p23"/>
          <p:cNvSpPr txBox="1"/>
          <p:nvPr>
            <p:ph idx="5" type="subTitle"/>
          </p:nvPr>
        </p:nvSpPr>
        <p:spPr>
          <a:xfrm>
            <a:off x="5802150" y="3738400"/>
            <a:ext cx="2155500" cy="6015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39" name="Google Shape;139;p23"/>
          <p:cNvSpPr txBox="1"/>
          <p:nvPr>
            <p:ph idx="6" type="subTitle"/>
          </p:nvPr>
        </p:nvSpPr>
        <p:spPr>
          <a:xfrm>
            <a:off x="5802150" y="3267900"/>
            <a:ext cx="21555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AND_TWO_COLUMNS_1_1">
    <p:bg>
      <p:bgPr>
        <a:blipFill>
          <a:blip r:embed="rId2">
            <a:alphaModFix/>
          </a:blip>
          <a:stretch>
            <a:fillRect/>
          </a:stretch>
        </a:blipFill>
      </p:bgPr>
    </p:bg>
    <p:spTree>
      <p:nvGrpSpPr>
        <p:cNvPr id="140" name="Shape 140"/>
        <p:cNvGrpSpPr/>
        <p:nvPr/>
      </p:nvGrpSpPr>
      <p:grpSpPr>
        <a:xfrm>
          <a:off x="0" y="0"/>
          <a:ext cx="0" cy="0"/>
          <a:chOff x="0" y="0"/>
          <a:chExt cx="0" cy="0"/>
        </a:xfrm>
      </p:grpSpPr>
      <p:sp>
        <p:nvSpPr>
          <p:cNvPr id="141" name="Google Shape;141;p24"/>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2" name="Google Shape;142;p24"/>
          <p:cNvSpPr txBox="1"/>
          <p:nvPr>
            <p:ph idx="1" type="subTitle"/>
          </p:nvPr>
        </p:nvSpPr>
        <p:spPr>
          <a:xfrm>
            <a:off x="1245026" y="3917100"/>
            <a:ext cx="1908300" cy="534000"/>
          </a:xfrm>
          <a:prstGeom prst="rect">
            <a:avLst/>
          </a:prstGeom>
        </p:spPr>
        <p:txBody>
          <a:bodyPr anchorCtr="0" anchor="t" bIns="0" lIns="91425" spcFirstLastPara="1" rIns="91425" wrap="square" tIns="0">
            <a:noAutofit/>
          </a:bodyPr>
          <a:lstStyle>
            <a:lvl1pPr lvl="0" rtl="0" algn="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43" name="Google Shape;143;p24"/>
          <p:cNvSpPr txBox="1"/>
          <p:nvPr>
            <p:ph idx="2" type="subTitle"/>
          </p:nvPr>
        </p:nvSpPr>
        <p:spPr>
          <a:xfrm>
            <a:off x="1245024" y="3484100"/>
            <a:ext cx="1908300" cy="356700"/>
          </a:xfrm>
          <a:prstGeom prst="rect">
            <a:avLst/>
          </a:prstGeom>
        </p:spPr>
        <p:txBody>
          <a:bodyPr anchorCtr="0" anchor="b" bIns="0" lIns="91425" spcFirstLastPara="1" rIns="91425" wrap="square" tIns="0">
            <a:noAutofit/>
          </a:bodyPr>
          <a:lstStyle>
            <a:lvl1pPr lvl="0" rtl="0" algn="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44" name="Google Shape;144;p24"/>
          <p:cNvSpPr/>
          <p:nvPr/>
        </p:nvSpPr>
        <p:spPr>
          <a:xfrm flipH="1">
            <a:off x="-1956942" y="-56972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4"/>
          <p:cNvSpPr/>
          <p:nvPr/>
        </p:nvSpPr>
        <p:spPr>
          <a:xfrm>
            <a:off x="4589742" y="-10432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4"/>
          <p:cNvSpPr txBox="1"/>
          <p:nvPr>
            <p:ph idx="3" type="subTitle"/>
          </p:nvPr>
        </p:nvSpPr>
        <p:spPr>
          <a:xfrm>
            <a:off x="1245026" y="2427450"/>
            <a:ext cx="1908300" cy="534000"/>
          </a:xfrm>
          <a:prstGeom prst="rect">
            <a:avLst/>
          </a:prstGeom>
        </p:spPr>
        <p:txBody>
          <a:bodyPr anchorCtr="0" anchor="t" bIns="0" lIns="91425" spcFirstLastPara="1" rIns="91425" wrap="square" tIns="0">
            <a:noAutofit/>
          </a:bodyPr>
          <a:lstStyle>
            <a:lvl1pPr lvl="0" rtl="0" algn="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47" name="Google Shape;147;p24"/>
          <p:cNvSpPr txBox="1"/>
          <p:nvPr>
            <p:ph idx="4" type="subTitle"/>
          </p:nvPr>
        </p:nvSpPr>
        <p:spPr>
          <a:xfrm>
            <a:off x="1245024" y="1994450"/>
            <a:ext cx="1908300" cy="356700"/>
          </a:xfrm>
          <a:prstGeom prst="rect">
            <a:avLst/>
          </a:prstGeom>
        </p:spPr>
        <p:txBody>
          <a:bodyPr anchorCtr="0" anchor="b" bIns="0" lIns="91425" spcFirstLastPara="1" rIns="91425" wrap="square" tIns="0">
            <a:noAutofit/>
          </a:bodyPr>
          <a:lstStyle>
            <a:lvl1pPr lvl="0" rtl="0" algn="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48" name="Google Shape;148;p24"/>
          <p:cNvSpPr txBox="1"/>
          <p:nvPr>
            <p:ph idx="5" type="subTitle"/>
          </p:nvPr>
        </p:nvSpPr>
        <p:spPr>
          <a:xfrm>
            <a:off x="5990676" y="3917100"/>
            <a:ext cx="1908300" cy="534000"/>
          </a:xfrm>
          <a:prstGeom prst="rect">
            <a:avLst/>
          </a:prstGeom>
        </p:spPr>
        <p:txBody>
          <a:bodyPr anchorCtr="0" anchor="t" bIns="0" lIns="91425" spcFirstLastPara="1" rIns="91425" wrap="square" tIns="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49" name="Google Shape;149;p24"/>
          <p:cNvSpPr txBox="1"/>
          <p:nvPr>
            <p:ph idx="6" type="subTitle"/>
          </p:nvPr>
        </p:nvSpPr>
        <p:spPr>
          <a:xfrm>
            <a:off x="5990674" y="3484100"/>
            <a:ext cx="1908300" cy="356700"/>
          </a:xfrm>
          <a:prstGeom prst="rect">
            <a:avLst/>
          </a:prstGeom>
        </p:spPr>
        <p:txBody>
          <a:bodyPr anchorCtr="0" anchor="b" bIns="0" lIns="91425" spcFirstLastPara="1" rIns="91425" wrap="square" tIns="0">
            <a:noAutofit/>
          </a:bodyPr>
          <a:lstStyle>
            <a:lvl1pPr lvl="0" rtl="0">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50" name="Google Shape;150;p24"/>
          <p:cNvSpPr txBox="1"/>
          <p:nvPr>
            <p:ph idx="7" type="subTitle"/>
          </p:nvPr>
        </p:nvSpPr>
        <p:spPr>
          <a:xfrm>
            <a:off x="5990676" y="2427450"/>
            <a:ext cx="1908300" cy="534000"/>
          </a:xfrm>
          <a:prstGeom prst="rect">
            <a:avLst/>
          </a:prstGeom>
        </p:spPr>
        <p:txBody>
          <a:bodyPr anchorCtr="0" anchor="t" bIns="0" lIns="91425" spcFirstLastPara="1" rIns="91425" wrap="square" tIns="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51" name="Google Shape;151;p24"/>
          <p:cNvSpPr txBox="1"/>
          <p:nvPr>
            <p:ph idx="8" type="subTitle"/>
          </p:nvPr>
        </p:nvSpPr>
        <p:spPr>
          <a:xfrm>
            <a:off x="5990674" y="1994450"/>
            <a:ext cx="1908300" cy="356700"/>
          </a:xfrm>
          <a:prstGeom prst="rect">
            <a:avLst/>
          </a:prstGeom>
        </p:spPr>
        <p:txBody>
          <a:bodyPr anchorCtr="0" anchor="b" bIns="0" lIns="91425" spcFirstLastPara="1" rIns="91425" wrap="square" tIns="0">
            <a:noAutofit/>
          </a:bodyPr>
          <a:lstStyle>
            <a:lvl1pPr lvl="0" rtl="0">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TITLE_AND_TWO_COLUMNS_1_2">
    <p:bg>
      <p:bgPr>
        <a:blipFill>
          <a:blip r:embed="rId2">
            <a:alphaModFix/>
          </a:blip>
          <a:stretch>
            <a:fillRect/>
          </a:stretch>
        </a:blipFill>
      </p:bgPr>
    </p:bg>
    <p:spTree>
      <p:nvGrpSpPr>
        <p:cNvPr id="152" name="Shape 152"/>
        <p:cNvGrpSpPr/>
        <p:nvPr/>
      </p:nvGrpSpPr>
      <p:grpSpPr>
        <a:xfrm>
          <a:off x="0" y="0"/>
          <a:ext cx="0" cy="0"/>
          <a:chOff x="0" y="0"/>
          <a:chExt cx="0" cy="0"/>
        </a:xfrm>
      </p:grpSpPr>
      <p:sp>
        <p:nvSpPr>
          <p:cNvPr id="153" name="Google Shape;153;p25"/>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 name="Google Shape;154;p25"/>
          <p:cNvSpPr txBox="1"/>
          <p:nvPr>
            <p:ph idx="1" type="subTitle"/>
          </p:nvPr>
        </p:nvSpPr>
        <p:spPr>
          <a:xfrm>
            <a:off x="4173226" y="1790975"/>
            <a:ext cx="2819400" cy="243000"/>
          </a:xfrm>
          <a:prstGeom prst="rect">
            <a:avLst/>
          </a:prstGeom>
        </p:spPr>
        <p:txBody>
          <a:bodyPr anchorCtr="0" anchor="t" bIns="0" lIns="91425" spcFirstLastPara="1" rIns="91425" wrap="square" tIns="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55" name="Google Shape;155;p25"/>
          <p:cNvSpPr txBox="1"/>
          <p:nvPr>
            <p:ph idx="2" type="subTitle"/>
          </p:nvPr>
        </p:nvSpPr>
        <p:spPr>
          <a:xfrm>
            <a:off x="2728180" y="1677275"/>
            <a:ext cx="1338900" cy="356700"/>
          </a:xfrm>
          <a:prstGeom prst="rect">
            <a:avLst/>
          </a:prstGeom>
        </p:spPr>
        <p:txBody>
          <a:bodyPr anchorCtr="0" anchor="b" bIns="0" lIns="91425" spcFirstLastPara="1" rIns="91425" wrap="square" tIns="0">
            <a:noAutofit/>
          </a:bodyPr>
          <a:lstStyle>
            <a:lvl1pPr lvl="0" rtl="0">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56" name="Google Shape;156;p25"/>
          <p:cNvSpPr/>
          <p:nvPr/>
        </p:nvSpPr>
        <p:spPr>
          <a:xfrm flipH="1">
            <a:off x="-248100" y="-41325"/>
            <a:ext cx="4554300" cy="41370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5"/>
          <p:cNvSpPr/>
          <p:nvPr/>
        </p:nvSpPr>
        <p:spPr>
          <a:xfrm>
            <a:off x="5291175" y="-1043200"/>
            <a:ext cx="3852900" cy="37953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5"/>
          <p:cNvSpPr txBox="1"/>
          <p:nvPr>
            <p:ph idx="3" type="subTitle"/>
          </p:nvPr>
        </p:nvSpPr>
        <p:spPr>
          <a:xfrm>
            <a:off x="4173226" y="2341875"/>
            <a:ext cx="2819400" cy="243000"/>
          </a:xfrm>
          <a:prstGeom prst="rect">
            <a:avLst/>
          </a:prstGeom>
        </p:spPr>
        <p:txBody>
          <a:bodyPr anchorCtr="0" anchor="t" bIns="0" lIns="91425" spcFirstLastPara="1" rIns="91425" wrap="square" tIns="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59" name="Google Shape;159;p25"/>
          <p:cNvSpPr txBox="1"/>
          <p:nvPr>
            <p:ph idx="4" type="subTitle"/>
          </p:nvPr>
        </p:nvSpPr>
        <p:spPr>
          <a:xfrm>
            <a:off x="2728180" y="2228175"/>
            <a:ext cx="1338900" cy="356700"/>
          </a:xfrm>
          <a:prstGeom prst="rect">
            <a:avLst/>
          </a:prstGeom>
        </p:spPr>
        <p:txBody>
          <a:bodyPr anchorCtr="0" anchor="b" bIns="0" lIns="91425" spcFirstLastPara="1" rIns="91425" wrap="square" tIns="0">
            <a:noAutofit/>
          </a:bodyPr>
          <a:lstStyle>
            <a:lvl1pPr lvl="0" rtl="0">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60" name="Google Shape;160;p25"/>
          <p:cNvSpPr txBox="1"/>
          <p:nvPr>
            <p:ph idx="5" type="subTitle"/>
          </p:nvPr>
        </p:nvSpPr>
        <p:spPr>
          <a:xfrm>
            <a:off x="4173226" y="2892775"/>
            <a:ext cx="2819400" cy="243000"/>
          </a:xfrm>
          <a:prstGeom prst="rect">
            <a:avLst/>
          </a:prstGeom>
        </p:spPr>
        <p:txBody>
          <a:bodyPr anchorCtr="0" anchor="t" bIns="0" lIns="91425" spcFirstLastPara="1" rIns="91425" wrap="square" tIns="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61" name="Google Shape;161;p25"/>
          <p:cNvSpPr txBox="1"/>
          <p:nvPr>
            <p:ph idx="6" type="subTitle"/>
          </p:nvPr>
        </p:nvSpPr>
        <p:spPr>
          <a:xfrm>
            <a:off x="2728180" y="2779075"/>
            <a:ext cx="1338900" cy="356700"/>
          </a:xfrm>
          <a:prstGeom prst="rect">
            <a:avLst/>
          </a:prstGeom>
        </p:spPr>
        <p:txBody>
          <a:bodyPr anchorCtr="0" anchor="b" bIns="0" lIns="91425" spcFirstLastPara="1" rIns="91425" wrap="square" tIns="0">
            <a:noAutofit/>
          </a:bodyPr>
          <a:lstStyle>
            <a:lvl1pPr lvl="0" rtl="0">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62" name="Google Shape;162;p25"/>
          <p:cNvSpPr txBox="1"/>
          <p:nvPr>
            <p:ph idx="7" type="subTitle"/>
          </p:nvPr>
        </p:nvSpPr>
        <p:spPr>
          <a:xfrm>
            <a:off x="4173226" y="3443675"/>
            <a:ext cx="2819400" cy="243000"/>
          </a:xfrm>
          <a:prstGeom prst="rect">
            <a:avLst/>
          </a:prstGeom>
        </p:spPr>
        <p:txBody>
          <a:bodyPr anchorCtr="0" anchor="t" bIns="0" lIns="91425" spcFirstLastPara="1" rIns="91425" wrap="square" tIns="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63" name="Google Shape;163;p25"/>
          <p:cNvSpPr txBox="1"/>
          <p:nvPr>
            <p:ph idx="8" type="subTitle"/>
          </p:nvPr>
        </p:nvSpPr>
        <p:spPr>
          <a:xfrm>
            <a:off x="2728180" y="3329975"/>
            <a:ext cx="1338900" cy="356700"/>
          </a:xfrm>
          <a:prstGeom prst="rect">
            <a:avLst/>
          </a:prstGeom>
        </p:spPr>
        <p:txBody>
          <a:bodyPr anchorCtr="0" anchor="b" bIns="0" lIns="91425" spcFirstLastPara="1" rIns="91425" wrap="square" tIns="0">
            <a:noAutofit/>
          </a:bodyPr>
          <a:lstStyle>
            <a:lvl1pPr lvl="0" rtl="0">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64" name="Google Shape;164;p25"/>
          <p:cNvSpPr txBox="1"/>
          <p:nvPr>
            <p:ph idx="9" type="subTitle"/>
          </p:nvPr>
        </p:nvSpPr>
        <p:spPr>
          <a:xfrm>
            <a:off x="4173226" y="3994575"/>
            <a:ext cx="2819400" cy="243000"/>
          </a:xfrm>
          <a:prstGeom prst="rect">
            <a:avLst/>
          </a:prstGeom>
        </p:spPr>
        <p:txBody>
          <a:bodyPr anchorCtr="0" anchor="t" bIns="0" lIns="91425" spcFirstLastPara="1" rIns="91425" wrap="square" tIns="0">
            <a:noAutofit/>
          </a:bodyPr>
          <a:lstStyle>
            <a:lvl1pPr lvl="0" rtl="0">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65" name="Google Shape;165;p25"/>
          <p:cNvSpPr txBox="1"/>
          <p:nvPr>
            <p:ph idx="13" type="subTitle"/>
          </p:nvPr>
        </p:nvSpPr>
        <p:spPr>
          <a:xfrm>
            <a:off x="2728180" y="3880875"/>
            <a:ext cx="1338900" cy="356700"/>
          </a:xfrm>
          <a:prstGeom prst="rect">
            <a:avLst/>
          </a:prstGeom>
        </p:spPr>
        <p:txBody>
          <a:bodyPr anchorCtr="0" anchor="b" bIns="0" lIns="91425" spcFirstLastPara="1" rIns="91425" wrap="square" tIns="0">
            <a:noAutofit/>
          </a:bodyPr>
          <a:lstStyle>
            <a:lvl1pPr lvl="0" rtl="0">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TITLE_AND_TWO_COLUMNS_1_3">
    <p:bg>
      <p:bgPr>
        <a:blipFill>
          <a:blip r:embed="rId2">
            <a:alphaModFix/>
          </a:blip>
          <a:stretch>
            <a:fillRect/>
          </a:stretch>
        </a:blipFill>
      </p:bgPr>
    </p:bg>
    <p:spTree>
      <p:nvGrpSpPr>
        <p:cNvPr id="166" name="Shape 166"/>
        <p:cNvGrpSpPr/>
        <p:nvPr/>
      </p:nvGrpSpPr>
      <p:grpSpPr>
        <a:xfrm>
          <a:off x="0" y="0"/>
          <a:ext cx="0" cy="0"/>
          <a:chOff x="0" y="0"/>
          <a:chExt cx="0" cy="0"/>
        </a:xfrm>
      </p:grpSpPr>
      <p:sp>
        <p:nvSpPr>
          <p:cNvPr id="167" name="Google Shape;167;p26"/>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8" name="Google Shape;168;p26"/>
          <p:cNvSpPr txBox="1"/>
          <p:nvPr>
            <p:ph idx="1" type="subTitle"/>
          </p:nvPr>
        </p:nvSpPr>
        <p:spPr>
          <a:xfrm>
            <a:off x="720000" y="3432350"/>
            <a:ext cx="2155500" cy="6015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69" name="Google Shape;169;p26"/>
          <p:cNvSpPr txBox="1"/>
          <p:nvPr>
            <p:ph idx="2" type="subTitle"/>
          </p:nvPr>
        </p:nvSpPr>
        <p:spPr>
          <a:xfrm>
            <a:off x="719999" y="4007425"/>
            <a:ext cx="21555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70" name="Google Shape;170;p26"/>
          <p:cNvSpPr/>
          <p:nvPr/>
        </p:nvSpPr>
        <p:spPr>
          <a:xfrm>
            <a:off x="5275542" y="-49352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6"/>
          <p:cNvSpPr/>
          <p:nvPr/>
        </p:nvSpPr>
        <p:spPr>
          <a:xfrm flipH="1">
            <a:off x="-1271142" y="-9670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6"/>
          <p:cNvSpPr txBox="1"/>
          <p:nvPr>
            <p:ph idx="3" type="subTitle"/>
          </p:nvPr>
        </p:nvSpPr>
        <p:spPr>
          <a:xfrm>
            <a:off x="3494250" y="3432350"/>
            <a:ext cx="2155500" cy="6015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73" name="Google Shape;173;p26"/>
          <p:cNvSpPr txBox="1"/>
          <p:nvPr>
            <p:ph idx="4" type="subTitle"/>
          </p:nvPr>
        </p:nvSpPr>
        <p:spPr>
          <a:xfrm>
            <a:off x="3494250" y="4007425"/>
            <a:ext cx="21555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74" name="Google Shape;174;p26"/>
          <p:cNvSpPr txBox="1"/>
          <p:nvPr>
            <p:ph idx="5" type="subTitle"/>
          </p:nvPr>
        </p:nvSpPr>
        <p:spPr>
          <a:xfrm>
            <a:off x="6268500" y="3432350"/>
            <a:ext cx="2155500" cy="6015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75" name="Google Shape;175;p26"/>
          <p:cNvSpPr txBox="1"/>
          <p:nvPr>
            <p:ph idx="6" type="subTitle"/>
          </p:nvPr>
        </p:nvSpPr>
        <p:spPr>
          <a:xfrm>
            <a:off x="6268500" y="4007425"/>
            <a:ext cx="21555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76" name="Google Shape;176;p26"/>
          <p:cNvSpPr txBox="1"/>
          <p:nvPr>
            <p:ph idx="7" type="subTitle"/>
          </p:nvPr>
        </p:nvSpPr>
        <p:spPr>
          <a:xfrm>
            <a:off x="720000" y="2005150"/>
            <a:ext cx="2155500" cy="6015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77" name="Google Shape;177;p26"/>
          <p:cNvSpPr txBox="1"/>
          <p:nvPr>
            <p:ph idx="8" type="subTitle"/>
          </p:nvPr>
        </p:nvSpPr>
        <p:spPr>
          <a:xfrm>
            <a:off x="719999" y="2580225"/>
            <a:ext cx="21555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78" name="Google Shape;178;p26"/>
          <p:cNvSpPr txBox="1"/>
          <p:nvPr>
            <p:ph idx="9" type="subTitle"/>
          </p:nvPr>
        </p:nvSpPr>
        <p:spPr>
          <a:xfrm>
            <a:off x="3494250" y="2005150"/>
            <a:ext cx="2155500" cy="6015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79" name="Google Shape;179;p26"/>
          <p:cNvSpPr txBox="1"/>
          <p:nvPr>
            <p:ph idx="13" type="subTitle"/>
          </p:nvPr>
        </p:nvSpPr>
        <p:spPr>
          <a:xfrm>
            <a:off x="3494250" y="2580225"/>
            <a:ext cx="21555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80" name="Google Shape;180;p26"/>
          <p:cNvSpPr txBox="1"/>
          <p:nvPr>
            <p:ph idx="14" type="subTitle"/>
          </p:nvPr>
        </p:nvSpPr>
        <p:spPr>
          <a:xfrm>
            <a:off x="6268500" y="2005150"/>
            <a:ext cx="2155500" cy="6015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81" name="Google Shape;181;p26"/>
          <p:cNvSpPr txBox="1"/>
          <p:nvPr>
            <p:ph idx="15" type="subTitle"/>
          </p:nvPr>
        </p:nvSpPr>
        <p:spPr>
          <a:xfrm>
            <a:off x="6268500" y="2580225"/>
            <a:ext cx="21555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TITLE_AND_TWO_COLUMNS_1_3_1">
    <p:bg>
      <p:bgPr>
        <a:blipFill>
          <a:blip r:embed="rId2">
            <a:alphaModFix/>
          </a:blip>
          <a:stretch>
            <a:fillRect/>
          </a:stretch>
        </a:blipFill>
      </p:bgPr>
    </p:bg>
    <p:spTree>
      <p:nvGrpSpPr>
        <p:cNvPr id="182" name="Shape 182"/>
        <p:cNvGrpSpPr/>
        <p:nvPr/>
      </p:nvGrpSpPr>
      <p:grpSpPr>
        <a:xfrm>
          <a:off x="0" y="0"/>
          <a:ext cx="0" cy="0"/>
          <a:chOff x="0" y="0"/>
          <a:chExt cx="0" cy="0"/>
        </a:xfrm>
      </p:grpSpPr>
      <p:sp>
        <p:nvSpPr>
          <p:cNvPr id="183" name="Google Shape;183;p27"/>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4" name="Google Shape;184;p27"/>
          <p:cNvSpPr txBox="1"/>
          <p:nvPr>
            <p:ph idx="1" type="subTitle"/>
          </p:nvPr>
        </p:nvSpPr>
        <p:spPr>
          <a:xfrm>
            <a:off x="720000" y="3814600"/>
            <a:ext cx="2155500" cy="6015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85" name="Google Shape;185;p27"/>
          <p:cNvSpPr txBox="1"/>
          <p:nvPr>
            <p:ph idx="2" type="subTitle"/>
          </p:nvPr>
        </p:nvSpPr>
        <p:spPr>
          <a:xfrm>
            <a:off x="719999" y="3344100"/>
            <a:ext cx="21555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86" name="Google Shape;186;p27"/>
          <p:cNvSpPr/>
          <p:nvPr/>
        </p:nvSpPr>
        <p:spPr>
          <a:xfrm>
            <a:off x="4391492" y="-49352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7"/>
          <p:cNvSpPr/>
          <p:nvPr/>
        </p:nvSpPr>
        <p:spPr>
          <a:xfrm flipH="1">
            <a:off x="556333" y="-9670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7"/>
          <p:cNvSpPr txBox="1"/>
          <p:nvPr>
            <p:ph idx="3" type="subTitle"/>
          </p:nvPr>
        </p:nvSpPr>
        <p:spPr>
          <a:xfrm>
            <a:off x="3494250" y="3814600"/>
            <a:ext cx="2155500" cy="6015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89" name="Google Shape;189;p27"/>
          <p:cNvSpPr txBox="1"/>
          <p:nvPr>
            <p:ph idx="4" type="subTitle"/>
          </p:nvPr>
        </p:nvSpPr>
        <p:spPr>
          <a:xfrm>
            <a:off x="3494250" y="3344100"/>
            <a:ext cx="21555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90" name="Google Shape;190;p27"/>
          <p:cNvSpPr txBox="1"/>
          <p:nvPr>
            <p:ph idx="5" type="subTitle"/>
          </p:nvPr>
        </p:nvSpPr>
        <p:spPr>
          <a:xfrm>
            <a:off x="6268500" y="3814600"/>
            <a:ext cx="2155500" cy="6015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91" name="Google Shape;191;p27"/>
          <p:cNvSpPr txBox="1"/>
          <p:nvPr>
            <p:ph idx="6" type="subTitle"/>
          </p:nvPr>
        </p:nvSpPr>
        <p:spPr>
          <a:xfrm>
            <a:off x="6268500" y="3344100"/>
            <a:ext cx="21555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92" name="Google Shape;192;p27"/>
          <p:cNvSpPr txBox="1"/>
          <p:nvPr>
            <p:ph hasCustomPrompt="1" idx="7" type="title"/>
          </p:nvPr>
        </p:nvSpPr>
        <p:spPr>
          <a:xfrm>
            <a:off x="983700" y="2338044"/>
            <a:ext cx="1628100" cy="619800"/>
          </a:xfrm>
          <a:prstGeom prst="rect">
            <a:avLst/>
          </a:prstGeom>
        </p:spPr>
        <p:txBody>
          <a:bodyPr anchorCtr="0" anchor="b" bIns="0" lIns="91425" spcFirstLastPara="1" rIns="91425" wrap="square" tIns="0">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93" name="Google Shape;193;p27"/>
          <p:cNvSpPr txBox="1"/>
          <p:nvPr>
            <p:ph hasCustomPrompt="1" idx="8" type="title"/>
          </p:nvPr>
        </p:nvSpPr>
        <p:spPr>
          <a:xfrm>
            <a:off x="3757950" y="2338044"/>
            <a:ext cx="1628100" cy="619800"/>
          </a:xfrm>
          <a:prstGeom prst="rect">
            <a:avLst/>
          </a:prstGeom>
        </p:spPr>
        <p:txBody>
          <a:bodyPr anchorCtr="0" anchor="b" bIns="0" lIns="91425" spcFirstLastPara="1" rIns="91425" wrap="square" tIns="0">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94" name="Google Shape;194;p27"/>
          <p:cNvSpPr txBox="1"/>
          <p:nvPr>
            <p:ph hasCustomPrompt="1" idx="9" type="title"/>
          </p:nvPr>
        </p:nvSpPr>
        <p:spPr>
          <a:xfrm>
            <a:off x="6532200" y="2338044"/>
            <a:ext cx="1628100" cy="619800"/>
          </a:xfrm>
          <a:prstGeom prst="rect">
            <a:avLst/>
          </a:prstGeom>
        </p:spPr>
        <p:txBody>
          <a:bodyPr anchorCtr="0" anchor="b" bIns="0" lIns="91425" spcFirstLastPara="1" rIns="91425" wrap="square" tIns="0">
            <a:noAutofit/>
          </a:bodyPr>
          <a:lstStyle>
            <a:lvl1pPr lvl="0" rtl="0" algn="ctr">
              <a:spcBef>
                <a:spcPts val="0"/>
              </a:spcBef>
              <a:spcAft>
                <a:spcPts val="0"/>
              </a:spcAft>
              <a:buSzPts val="6000"/>
              <a:buNone/>
              <a:defRPr sz="4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TITLE_1">
    <p:bg>
      <p:bgPr>
        <a:blipFill>
          <a:blip r:embed="rId2">
            <a:alphaModFix/>
          </a:blip>
          <a:stretch>
            <a:fillRect/>
          </a:stretch>
        </a:blipFill>
      </p:bgPr>
    </p:bg>
    <p:spTree>
      <p:nvGrpSpPr>
        <p:cNvPr id="195" name="Shape 195"/>
        <p:cNvGrpSpPr/>
        <p:nvPr/>
      </p:nvGrpSpPr>
      <p:grpSpPr>
        <a:xfrm>
          <a:off x="0" y="0"/>
          <a:ext cx="0" cy="0"/>
          <a:chOff x="0" y="0"/>
          <a:chExt cx="0" cy="0"/>
        </a:xfrm>
      </p:grpSpPr>
      <p:sp>
        <p:nvSpPr>
          <p:cNvPr id="196" name="Google Shape;196;p28"/>
          <p:cNvSpPr txBox="1"/>
          <p:nvPr>
            <p:ph type="ctrTitle"/>
          </p:nvPr>
        </p:nvSpPr>
        <p:spPr>
          <a:xfrm>
            <a:off x="1909800" y="1744575"/>
            <a:ext cx="5324400" cy="795000"/>
          </a:xfrm>
          <a:prstGeom prst="rect">
            <a:avLst/>
          </a:prstGeom>
          <a:effectLst>
            <a:outerShdw blurRad="57150" rotWithShape="0" algn="bl" dir="5400000" dist="19050">
              <a:srgbClr val="000000">
                <a:alpha val="50000"/>
              </a:srgbClr>
            </a:outerShdw>
          </a:effectLst>
        </p:spPr>
        <p:txBody>
          <a:bodyPr anchorCtr="0" anchor="b" bIns="0" lIns="91425" spcFirstLastPara="1" rIns="91425" wrap="square" tIns="0">
            <a:noAutofit/>
          </a:bodyPr>
          <a:lstStyle>
            <a:lvl1pPr lvl="0" rtl="0" algn="ctr">
              <a:spcBef>
                <a:spcPts val="0"/>
              </a:spcBef>
              <a:spcAft>
                <a:spcPts val="0"/>
              </a:spcAft>
              <a:buSzPts val="5200"/>
              <a:buNone/>
              <a:defRPr sz="57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7" name="Google Shape;197;p28"/>
          <p:cNvSpPr txBox="1"/>
          <p:nvPr>
            <p:ph idx="1" type="subTitle"/>
          </p:nvPr>
        </p:nvSpPr>
        <p:spPr>
          <a:xfrm>
            <a:off x="1295525" y="3182175"/>
            <a:ext cx="6551700" cy="304500"/>
          </a:xfrm>
          <a:prstGeom prst="rect">
            <a:avLst/>
          </a:prstGeom>
        </p:spPr>
        <p:txBody>
          <a:bodyPr anchorCtr="0" anchor="t" bIns="0" lIns="91425" spcFirstLastPara="1" rIns="91425" wrap="square" tIns="0">
            <a:noAutofit/>
          </a:bodyPr>
          <a:lstStyle>
            <a:lvl1pPr lvl="0" rtl="0" algn="ctr">
              <a:lnSpc>
                <a:spcPct val="100000"/>
              </a:lnSpc>
              <a:spcBef>
                <a:spcPts val="0"/>
              </a:spcBef>
              <a:spcAft>
                <a:spcPts val="0"/>
              </a:spcAft>
              <a:buSzPts val="1600"/>
              <a:buNone/>
              <a:defRPr>
                <a:solidFill>
                  <a:schemeClr val="dk1"/>
                </a:solidFill>
              </a:defRPr>
            </a:lvl1pPr>
            <a:lvl2pPr lvl="1" rtl="0" algn="ctr">
              <a:lnSpc>
                <a:spcPct val="100000"/>
              </a:lnSpc>
              <a:spcBef>
                <a:spcPts val="0"/>
              </a:spcBef>
              <a:spcAft>
                <a:spcPts val="0"/>
              </a:spcAft>
              <a:buSzPts val="1600"/>
              <a:buNone/>
              <a:defRPr/>
            </a:lvl2pPr>
            <a:lvl3pPr lvl="2" rtl="0" algn="ctr">
              <a:lnSpc>
                <a:spcPct val="100000"/>
              </a:lnSpc>
              <a:spcBef>
                <a:spcPts val="0"/>
              </a:spcBef>
              <a:spcAft>
                <a:spcPts val="0"/>
              </a:spcAft>
              <a:buSzPts val="1600"/>
              <a:buNone/>
              <a:defRPr/>
            </a:lvl3pPr>
            <a:lvl4pPr lvl="3" rtl="0" algn="ctr">
              <a:lnSpc>
                <a:spcPct val="100000"/>
              </a:lnSpc>
              <a:spcBef>
                <a:spcPts val="0"/>
              </a:spcBef>
              <a:spcAft>
                <a:spcPts val="0"/>
              </a:spcAft>
              <a:buSzPts val="1600"/>
              <a:buNone/>
              <a:defRPr/>
            </a:lvl4pPr>
            <a:lvl5pPr lvl="4" rtl="0" algn="ctr">
              <a:lnSpc>
                <a:spcPct val="100000"/>
              </a:lnSpc>
              <a:spcBef>
                <a:spcPts val="0"/>
              </a:spcBef>
              <a:spcAft>
                <a:spcPts val="0"/>
              </a:spcAft>
              <a:buSzPts val="1600"/>
              <a:buNone/>
              <a:defRPr/>
            </a:lvl5pPr>
            <a:lvl6pPr lvl="5" rtl="0" algn="ctr">
              <a:lnSpc>
                <a:spcPct val="100000"/>
              </a:lnSpc>
              <a:spcBef>
                <a:spcPts val="0"/>
              </a:spcBef>
              <a:spcAft>
                <a:spcPts val="0"/>
              </a:spcAft>
              <a:buSzPts val="1600"/>
              <a:buNone/>
              <a:defRPr/>
            </a:lvl6pPr>
            <a:lvl7pPr lvl="6" rtl="0" algn="ctr">
              <a:lnSpc>
                <a:spcPct val="100000"/>
              </a:lnSpc>
              <a:spcBef>
                <a:spcPts val="0"/>
              </a:spcBef>
              <a:spcAft>
                <a:spcPts val="0"/>
              </a:spcAft>
              <a:buSzPts val="1600"/>
              <a:buNone/>
              <a:defRPr/>
            </a:lvl7pPr>
            <a:lvl8pPr lvl="7" rtl="0" algn="ctr">
              <a:lnSpc>
                <a:spcPct val="100000"/>
              </a:lnSpc>
              <a:spcBef>
                <a:spcPts val="0"/>
              </a:spcBef>
              <a:spcAft>
                <a:spcPts val="0"/>
              </a:spcAft>
              <a:buSzPts val="1600"/>
              <a:buNone/>
              <a:defRPr/>
            </a:lvl8pPr>
            <a:lvl9pPr lvl="8" rtl="0" algn="ctr">
              <a:lnSpc>
                <a:spcPct val="100000"/>
              </a:lnSpc>
              <a:spcBef>
                <a:spcPts val="0"/>
              </a:spcBef>
              <a:spcAft>
                <a:spcPts val="0"/>
              </a:spcAft>
              <a:buSzPts val="1600"/>
              <a:buNone/>
              <a:defRPr/>
            </a:lvl9pPr>
          </a:lstStyle>
          <a:p/>
        </p:txBody>
      </p:sp>
      <p:sp>
        <p:nvSpPr>
          <p:cNvPr id="198" name="Google Shape;198;p28"/>
          <p:cNvSpPr/>
          <p:nvPr/>
        </p:nvSpPr>
        <p:spPr>
          <a:xfrm>
            <a:off x="4181875" y="-128650"/>
            <a:ext cx="4119900" cy="29763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8"/>
          <p:cNvSpPr/>
          <p:nvPr/>
        </p:nvSpPr>
        <p:spPr>
          <a:xfrm flipH="1">
            <a:off x="313250" y="-128650"/>
            <a:ext cx="4119900" cy="39501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8"/>
          <p:cNvSpPr txBox="1"/>
          <p:nvPr>
            <p:ph idx="2" type="subTitle"/>
          </p:nvPr>
        </p:nvSpPr>
        <p:spPr>
          <a:xfrm>
            <a:off x="2429850" y="2643350"/>
            <a:ext cx="4284300" cy="304500"/>
          </a:xfrm>
          <a:prstGeom prst="rect">
            <a:avLst/>
          </a:prstGeom>
        </p:spPr>
        <p:txBody>
          <a:bodyPr anchorCtr="0" anchor="t" bIns="0" lIns="91425" spcFirstLastPara="1" rIns="91425" wrap="square" tIns="0">
            <a:noAutofit/>
          </a:bodyPr>
          <a:lstStyle>
            <a:lvl1pPr lvl="0" rtl="0" algn="ctr">
              <a:lnSpc>
                <a:spcPct val="100000"/>
              </a:lnSpc>
              <a:spcBef>
                <a:spcPts val="0"/>
              </a:spcBef>
              <a:spcAft>
                <a:spcPts val="0"/>
              </a:spcAft>
              <a:buSzPts val="2000"/>
              <a:buFont typeface="Yeseva One"/>
              <a:buNone/>
              <a:defRPr sz="2000">
                <a:solidFill>
                  <a:schemeClr val="dk1"/>
                </a:solidFill>
                <a:latin typeface="Yeseva One"/>
                <a:ea typeface="Yeseva One"/>
                <a:cs typeface="Yeseva One"/>
                <a:sym typeface="Yeseva One"/>
              </a:defRPr>
            </a:lvl1pPr>
            <a:lvl2pPr lvl="1" rtl="0" algn="ctr">
              <a:lnSpc>
                <a:spcPct val="100000"/>
              </a:lnSpc>
              <a:spcBef>
                <a:spcPts val="0"/>
              </a:spcBef>
              <a:spcAft>
                <a:spcPts val="0"/>
              </a:spcAft>
              <a:buSzPts val="2000"/>
              <a:buFont typeface="Yeseva One"/>
              <a:buNone/>
              <a:defRPr sz="2000">
                <a:latin typeface="Yeseva One"/>
                <a:ea typeface="Yeseva One"/>
                <a:cs typeface="Yeseva One"/>
                <a:sym typeface="Yeseva One"/>
              </a:defRPr>
            </a:lvl2pPr>
            <a:lvl3pPr lvl="2" rtl="0" algn="ctr">
              <a:lnSpc>
                <a:spcPct val="100000"/>
              </a:lnSpc>
              <a:spcBef>
                <a:spcPts val="0"/>
              </a:spcBef>
              <a:spcAft>
                <a:spcPts val="0"/>
              </a:spcAft>
              <a:buSzPts val="2000"/>
              <a:buFont typeface="Yeseva One"/>
              <a:buNone/>
              <a:defRPr sz="2000">
                <a:latin typeface="Yeseva One"/>
                <a:ea typeface="Yeseva One"/>
                <a:cs typeface="Yeseva One"/>
                <a:sym typeface="Yeseva One"/>
              </a:defRPr>
            </a:lvl3pPr>
            <a:lvl4pPr lvl="3" rtl="0" algn="ctr">
              <a:lnSpc>
                <a:spcPct val="100000"/>
              </a:lnSpc>
              <a:spcBef>
                <a:spcPts val="0"/>
              </a:spcBef>
              <a:spcAft>
                <a:spcPts val="0"/>
              </a:spcAft>
              <a:buSzPts val="2000"/>
              <a:buFont typeface="Yeseva One"/>
              <a:buNone/>
              <a:defRPr sz="2000">
                <a:latin typeface="Yeseva One"/>
                <a:ea typeface="Yeseva One"/>
                <a:cs typeface="Yeseva One"/>
                <a:sym typeface="Yeseva One"/>
              </a:defRPr>
            </a:lvl4pPr>
            <a:lvl5pPr lvl="4" rtl="0" algn="ctr">
              <a:lnSpc>
                <a:spcPct val="100000"/>
              </a:lnSpc>
              <a:spcBef>
                <a:spcPts val="0"/>
              </a:spcBef>
              <a:spcAft>
                <a:spcPts val="0"/>
              </a:spcAft>
              <a:buSzPts val="2000"/>
              <a:buFont typeface="Yeseva One"/>
              <a:buNone/>
              <a:defRPr sz="2000">
                <a:latin typeface="Yeseva One"/>
                <a:ea typeface="Yeseva One"/>
                <a:cs typeface="Yeseva One"/>
                <a:sym typeface="Yeseva One"/>
              </a:defRPr>
            </a:lvl5pPr>
            <a:lvl6pPr lvl="5" rtl="0" algn="ctr">
              <a:lnSpc>
                <a:spcPct val="100000"/>
              </a:lnSpc>
              <a:spcBef>
                <a:spcPts val="0"/>
              </a:spcBef>
              <a:spcAft>
                <a:spcPts val="0"/>
              </a:spcAft>
              <a:buSzPts val="2000"/>
              <a:buFont typeface="Yeseva One"/>
              <a:buNone/>
              <a:defRPr sz="2000">
                <a:latin typeface="Yeseva One"/>
                <a:ea typeface="Yeseva One"/>
                <a:cs typeface="Yeseva One"/>
                <a:sym typeface="Yeseva One"/>
              </a:defRPr>
            </a:lvl6pPr>
            <a:lvl7pPr lvl="6" rtl="0" algn="ctr">
              <a:lnSpc>
                <a:spcPct val="100000"/>
              </a:lnSpc>
              <a:spcBef>
                <a:spcPts val="0"/>
              </a:spcBef>
              <a:spcAft>
                <a:spcPts val="0"/>
              </a:spcAft>
              <a:buSzPts val="2000"/>
              <a:buFont typeface="Yeseva One"/>
              <a:buNone/>
              <a:defRPr sz="2000">
                <a:latin typeface="Yeseva One"/>
                <a:ea typeface="Yeseva One"/>
                <a:cs typeface="Yeseva One"/>
                <a:sym typeface="Yeseva One"/>
              </a:defRPr>
            </a:lvl7pPr>
            <a:lvl8pPr lvl="7" rtl="0" algn="ctr">
              <a:lnSpc>
                <a:spcPct val="100000"/>
              </a:lnSpc>
              <a:spcBef>
                <a:spcPts val="0"/>
              </a:spcBef>
              <a:spcAft>
                <a:spcPts val="0"/>
              </a:spcAft>
              <a:buSzPts val="2000"/>
              <a:buFont typeface="Yeseva One"/>
              <a:buNone/>
              <a:defRPr sz="2000">
                <a:latin typeface="Yeseva One"/>
                <a:ea typeface="Yeseva One"/>
                <a:cs typeface="Yeseva One"/>
                <a:sym typeface="Yeseva One"/>
              </a:defRPr>
            </a:lvl8pPr>
            <a:lvl9pPr lvl="8" rtl="0" algn="ctr">
              <a:lnSpc>
                <a:spcPct val="100000"/>
              </a:lnSpc>
              <a:spcBef>
                <a:spcPts val="0"/>
              </a:spcBef>
              <a:spcAft>
                <a:spcPts val="0"/>
              </a:spcAft>
              <a:buSzPts val="2000"/>
              <a:buFont typeface="Yeseva One"/>
              <a:buNone/>
              <a:defRPr sz="2000">
                <a:latin typeface="Yeseva One"/>
                <a:ea typeface="Yeseva One"/>
                <a:cs typeface="Yeseva One"/>
                <a:sym typeface="Yeseva One"/>
              </a:defRPr>
            </a:lvl9pPr>
          </a:lstStyle>
          <a:p/>
        </p:txBody>
      </p:sp>
      <p:sp>
        <p:nvSpPr>
          <p:cNvPr id="201" name="Google Shape;201;p28"/>
          <p:cNvSpPr txBox="1"/>
          <p:nvPr/>
        </p:nvSpPr>
        <p:spPr>
          <a:xfrm>
            <a:off x="926700" y="4097225"/>
            <a:ext cx="7290600" cy="3045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300"/>
              </a:spcBef>
              <a:spcAft>
                <a:spcPts val="0"/>
              </a:spcAft>
              <a:buNone/>
            </a:pPr>
            <a:r>
              <a:rPr lang="en" sz="1000">
                <a:solidFill>
                  <a:schemeClr val="dk1"/>
                </a:solidFill>
                <a:latin typeface="Bellota Text"/>
                <a:ea typeface="Bellota Text"/>
                <a:cs typeface="Bellota Text"/>
                <a:sym typeface="Bellota Text"/>
              </a:rPr>
              <a:t>CREDITS: This presentation template was created by </a:t>
            </a:r>
            <a:r>
              <a:rPr b="1" lang="en" sz="1000">
                <a:solidFill>
                  <a:schemeClr val="dk1"/>
                </a:solidFill>
                <a:uFill>
                  <a:noFill/>
                </a:uFill>
                <a:latin typeface="Bellota Text"/>
                <a:ea typeface="Bellota Text"/>
                <a:cs typeface="Bellota Text"/>
                <a:sym typeface="Bellota Text"/>
                <a:hlinkClick r:id="rId3">
                  <a:extLst>
                    <a:ext uri="{A12FA001-AC4F-418D-AE19-62706E023703}">
                      <ahyp:hlinkClr val="tx"/>
                    </a:ext>
                  </a:extLst>
                </a:hlinkClick>
              </a:rPr>
              <a:t>Slidesgo</a:t>
            </a:r>
            <a:r>
              <a:rPr lang="en" sz="1000">
                <a:solidFill>
                  <a:schemeClr val="dk1"/>
                </a:solidFill>
                <a:latin typeface="Bellota Text"/>
                <a:ea typeface="Bellota Text"/>
                <a:cs typeface="Bellota Text"/>
                <a:sym typeface="Bellota Text"/>
              </a:rPr>
              <a:t>, including icons by </a:t>
            </a:r>
            <a:r>
              <a:rPr b="1" lang="en" sz="1000">
                <a:solidFill>
                  <a:schemeClr val="dk1"/>
                </a:solidFill>
                <a:uFill>
                  <a:noFill/>
                </a:uFill>
                <a:latin typeface="Bellota Text"/>
                <a:ea typeface="Bellota Text"/>
                <a:cs typeface="Bellota Text"/>
                <a:sym typeface="Bellota Text"/>
                <a:hlinkClick r:id="rId4">
                  <a:extLst>
                    <a:ext uri="{A12FA001-AC4F-418D-AE19-62706E023703}">
                      <ahyp:hlinkClr val="tx"/>
                    </a:ext>
                  </a:extLst>
                </a:hlinkClick>
              </a:rPr>
              <a:t>Flaticon</a:t>
            </a:r>
            <a:r>
              <a:rPr b="1" lang="en" sz="1000">
                <a:solidFill>
                  <a:schemeClr val="dk1"/>
                </a:solidFill>
                <a:latin typeface="Bellota Text"/>
                <a:ea typeface="Bellota Text"/>
                <a:cs typeface="Bellota Text"/>
                <a:sym typeface="Bellota Text"/>
              </a:rPr>
              <a:t> </a:t>
            </a:r>
            <a:r>
              <a:rPr lang="en" sz="1000">
                <a:solidFill>
                  <a:schemeClr val="dk1"/>
                </a:solidFill>
                <a:latin typeface="Bellota Text"/>
                <a:ea typeface="Bellota Text"/>
                <a:cs typeface="Bellota Text"/>
                <a:sym typeface="Bellota Text"/>
              </a:rPr>
              <a:t>and infographics &amp; images by </a:t>
            </a:r>
            <a:r>
              <a:rPr b="1" lang="en" sz="1000">
                <a:solidFill>
                  <a:schemeClr val="dk1"/>
                </a:solidFill>
                <a:uFill>
                  <a:noFill/>
                </a:uFill>
                <a:latin typeface="Bellota Text"/>
                <a:ea typeface="Bellota Text"/>
                <a:cs typeface="Bellota Text"/>
                <a:sym typeface="Bellota Text"/>
                <a:hlinkClick r:id="rId5">
                  <a:extLst>
                    <a:ext uri="{A12FA001-AC4F-418D-AE19-62706E023703}">
                      <ahyp:hlinkClr val="tx"/>
                    </a:ext>
                  </a:extLst>
                </a:hlinkClick>
              </a:rPr>
              <a:t>Freepik</a:t>
            </a:r>
            <a:endParaRPr b="1" sz="1000">
              <a:solidFill>
                <a:schemeClr val="dk1"/>
              </a:solidFill>
              <a:latin typeface="Bellota Text"/>
              <a:ea typeface="Bellota Text"/>
              <a:cs typeface="Bellota Text"/>
              <a:sym typeface="Bellota Tex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2_2">
    <p:bg>
      <p:bgPr>
        <a:blipFill>
          <a:blip r:embed="rId2">
            <a:alphaModFix/>
          </a:blip>
          <a:stretch>
            <a:fillRect/>
          </a:stretch>
        </a:blipFill>
      </p:bgPr>
    </p:bg>
    <p:spTree>
      <p:nvGrpSpPr>
        <p:cNvPr id="202" name="Shape 202"/>
        <p:cNvGrpSpPr/>
        <p:nvPr/>
      </p:nvGrpSpPr>
      <p:grpSpPr>
        <a:xfrm>
          <a:off x="0" y="0"/>
          <a:ext cx="0" cy="0"/>
          <a:chOff x="0" y="0"/>
          <a:chExt cx="0" cy="0"/>
        </a:xfrm>
      </p:grpSpPr>
      <p:sp>
        <p:nvSpPr>
          <p:cNvPr id="203" name="Google Shape;203;p29"/>
          <p:cNvSpPr/>
          <p:nvPr/>
        </p:nvSpPr>
        <p:spPr>
          <a:xfrm flipH="1">
            <a:off x="-1957004" y="-569725"/>
            <a:ext cx="6463200" cy="581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9"/>
          <p:cNvSpPr/>
          <p:nvPr/>
        </p:nvSpPr>
        <p:spPr>
          <a:xfrm>
            <a:off x="4589742" y="-10432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2_1_2">
    <p:bg>
      <p:bgPr>
        <a:blipFill>
          <a:blip r:embed="rId2">
            <a:alphaModFix/>
          </a:blip>
          <a:stretch>
            <a:fillRect/>
          </a:stretch>
        </a:blipFill>
      </p:bgPr>
    </p:bg>
    <p:spTree>
      <p:nvGrpSpPr>
        <p:cNvPr id="205" name="Shape 205"/>
        <p:cNvGrpSpPr/>
        <p:nvPr/>
      </p:nvGrpSpPr>
      <p:grpSpPr>
        <a:xfrm>
          <a:off x="0" y="0"/>
          <a:ext cx="0" cy="0"/>
          <a:chOff x="0" y="0"/>
          <a:chExt cx="0" cy="0"/>
        </a:xfrm>
      </p:grpSpPr>
      <p:sp>
        <p:nvSpPr>
          <p:cNvPr id="206" name="Google Shape;206;p30"/>
          <p:cNvSpPr/>
          <p:nvPr/>
        </p:nvSpPr>
        <p:spPr>
          <a:xfrm>
            <a:off x="5371092" y="-37297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0"/>
          <p:cNvSpPr/>
          <p:nvPr/>
        </p:nvSpPr>
        <p:spPr>
          <a:xfrm flipH="1">
            <a:off x="-1175592" y="-84645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22" name="Shape 22"/>
        <p:cNvGrpSpPr/>
        <p:nvPr/>
      </p:nvGrpSpPr>
      <p:grpSpPr>
        <a:xfrm>
          <a:off x="0" y="0"/>
          <a:ext cx="0" cy="0"/>
          <a:chOff x="0" y="0"/>
          <a:chExt cx="0" cy="0"/>
        </a:xfrm>
      </p:grpSpPr>
      <p:sp>
        <p:nvSpPr>
          <p:cNvPr id="23" name="Google Shape;23;p4"/>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 name="Google Shape;24;p4"/>
          <p:cNvSpPr txBox="1"/>
          <p:nvPr>
            <p:ph idx="1" type="body"/>
          </p:nvPr>
        </p:nvSpPr>
        <p:spPr>
          <a:xfrm>
            <a:off x="720000" y="1552725"/>
            <a:ext cx="7704000" cy="3016200"/>
          </a:xfrm>
          <a:prstGeom prst="rect">
            <a:avLst/>
          </a:prstGeom>
        </p:spPr>
        <p:txBody>
          <a:bodyPr anchorCtr="0" anchor="t" bIns="0" lIns="91425" spcFirstLastPara="1" rIns="91425" wrap="square" tIns="0">
            <a:noAutofit/>
          </a:bodyPr>
          <a:lstStyle>
            <a:lvl1pPr indent="-304800" lvl="0" marL="457200">
              <a:spcBef>
                <a:spcPts val="0"/>
              </a:spcBef>
              <a:spcAft>
                <a:spcPts val="0"/>
              </a:spcAft>
              <a:buClr>
                <a:srgbClr val="434343"/>
              </a:buClr>
              <a:buSzPts val="1200"/>
              <a:buAutoNum type="arabicPeriod"/>
              <a:defRPr sz="1100"/>
            </a:lvl1pPr>
            <a:lvl2pPr indent="-304800" lvl="1" marL="914400">
              <a:spcBef>
                <a:spcPts val="0"/>
              </a:spcBef>
              <a:spcAft>
                <a:spcPts val="0"/>
              </a:spcAft>
              <a:buClr>
                <a:srgbClr val="434343"/>
              </a:buClr>
              <a:buSzPts val="1200"/>
              <a:buFont typeface="Roboto Condensed Light"/>
              <a:buAutoNum type="alphaLcPeriod"/>
              <a:defRPr/>
            </a:lvl2pPr>
            <a:lvl3pPr indent="-304800" lvl="2" marL="1371600">
              <a:spcBef>
                <a:spcPts val="0"/>
              </a:spcBef>
              <a:spcAft>
                <a:spcPts val="0"/>
              </a:spcAft>
              <a:buClr>
                <a:srgbClr val="434343"/>
              </a:buClr>
              <a:buSzPts val="1200"/>
              <a:buFont typeface="Roboto Condensed Light"/>
              <a:buAutoNum type="romanLcPeriod"/>
              <a:defRPr/>
            </a:lvl3pPr>
            <a:lvl4pPr indent="-304800" lvl="3" marL="1828800">
              <a:spcBef>
                <a:spcPts val="0"/>
              </a:spcBef>
              <a:spcAft>
                <a:spcPts val="0"/>
              </a:spcAft>
              <a:buClr>
                <a:srgbClr val="434343"/>
              </a:buClr>
              <a:buSzPts val="1200"/>
              <a:buFont typeface="Roboto Condensed Light"/>
              <a:buAutoNum type="arabicPeriod"/>
              <a:defRPr/>
            </a:lvl4pPr>
            <a:lvl5pPr indent="-304800" lvl="4" marL="2286000">
              <a:spcBef>
                <a:spcPts val="0"/>
              </a:spcBef>
              <a:spcAft>
                <a:spcPts val="0"/>
              </a:spcAft>
              <a:buClr>
                <a:srgbClr val="434343"/>
              </a:buClr>
              <a:buSzPts val="1200"/>
              <a:buFont typeface="Roboto Condensed Light"/>
              <a:buAutoNum type="alphaLcPeriod"/>
              <a:defRPr/>
            </a:lvl5pPr>
            <a:lvl6pPr indent="-304800" lvl="5" marL="2743200">
              <a:spcBef>
                <a:spcPts val="0"/>
              </a:spcBef>
              <a:spcAft>
                <a:spcPts val="0"/>
              </a:spcAft>
              <a:buClr>
                <a:srgbClr val="434343"/>
              </a:buClr>
              <a:buSzPts val="1200"/>
              <a:buFont typeface="Roboto Condensed Light"/>
              <a:buAutoNum type="romanLcPeriod"/>
              <a:defRPr/>
            </a:lvl6pPr>
            <a:lvl7pPr indent="-304800" lvl="6" marL="3200400">
              <a:spcBef>
                <a:spcPts val="0"/>
              </a:spcBef>
              <a:spcAft>
                <a:spcPts val="0"/>
              </a:spcAft>
              <a:buClr>
                <a:srgbClr val="434343"/>
              </a:buClr>
              <a:buSzPts val="1200"/>
              <a:buFont typeface="Roboto Condensed Light"/>
              <a:buAutoNum type="arabicPeriod"/>
              <a:defRPr/>
            </a:lvl7pPr>
            <a:lvl8pPr indent="-304800" lvl="7" marL="3657600">
              <a:spcBef>
                <a:spcPts val="0"/>
              </a:spcBef>
              <a:spcAft>
                <a:spcPts val="0"/>
              </a:spcAft>
              <a:buClr>
                <a:srgbClr val="434343"/>
              </a:buClr>
              <a:buSzPts val="1200"/>
              <a:buFont typeface="Roboto Condensed Light"/>
              <a:buAutoNum type="alphaLcPeriod"/>
              <a:defRPr/>
            </a:lvl8pPr>
            <a:lvl9pPr indent="-304800" lvl="8" marL="4114800">
              <a:spcBef>
                <a:spcPts val="0"/>
              </a:spcBef>
              <a:spcAft>
                <a:spcPts val="0"/>
              </a:spcAft>
              <a:buClr>
                <a:srgbClr val="434343"/>
              </a:buClr>
              <a:buSzPts val="1200"/>
              <a:buFont typeface="Roboto Condensed Light"/>
              <a:buAutoNum type="romanLcPeriod"/>
              <a:defRPr/>
            </a:lvl9pPr>
          </a:lstStyle>
          <a:p/>
        </p:txBody>
      </p:sp>
      <p:sp>
        <p:nvSpPr>
          <p:cNvPr id="25" name="Google Shape;25;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6" name="Google Shape;26;p4"/>
          <p:cNvSpPr/>
          <p:nvPr/>
        </p:nvSpPr>
        <p:spPr>
          <a:xfrm flipH="1">
            <a:off x="-1956942" y="-56972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a:off x="4589742" y="-10432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2" name="Shape 212"/>
        <p:cNvGrpSpPr/>
        <p:nvPr/>
      </p:nvGrpSpPr>
      <p:grpSpPr>
        <a:xfrm>
          <a:off x="0" y="0"/>
          <a:ext cx="0" cy="0"/>
          <a:chOff x="0" y="0"/>
          <a:chExt cx="0" cy="0"/>
        </a:xfrm>
      </p:grpSpPr>
      <p:sp>
        <p:nvSpPr>
          <p:cNvPr id="213" name="Google Shape;213;p3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14" name="Google Shape;214;p3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5" name="Google Shape;21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6" name="Shape 216"/>
        <p:cNvGrpSpPr/>
        <p:nvPr/>
      </p:nvGrpSpPr>
      <p:grpSpPr>
        <a:xfrm>
          <a:off x="0" y="0"/>
          <a:ext cx="0" cy="0"/>
          <a:chOff x="0" y="0"/>
          <a:chExt cx="0" cy="0"/>
        </a:xfrm>
      </p:grpSpPr>
      <p:sp>
        <p:nvSpPr>
          <p:cNvPr id="217" name="Google Shape;217;p3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18" name="Google Shape;218;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9" name="Shape 219"/>
        <p:cNvGrpSpPr/>
        <p:nvPr/>
      </p:nvGrpSpPr>
      <p:grpSpPr>
        <a:xfrm>
          <a:off x="0" y="0"/>
          <a:ext cx="0" cy="0"/>
          <a:chOff x="0" y="0"/>
          <a:chExt cx="0" cy="0"/>
        </a:xfrm>
      </p:grpSpPr>
      <p:sp>
        <p:nvSpPr>
          <p:cNvPr id="220" name="Google Shape;220;p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1" name="Google Shape;221;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22" name="Google Shape;222;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3" name="Shape 223"/>
        <p:cNvGrpSpPr/>
        <p:nvPr/>
      </p:nvGrpSpPr>
      <p:grpSpPr>
        <a:xfrm>
          <a:off x="0" y="0"/>
          <a:ext cx="0" cy="0"/>
          <a:chOff x="0" y="0"/>
          <a:chExt cx="0" cy="0"/>
        </a:xfrm>
      </p:grpSpPr>
      <p:sp>
        <p:nvSpPr>
          <p:cNvPr id="224" name="Google Shape;224;p3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5" name="Google Shape;225;p3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26" name="Google Shape;226;p3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27" name="Google Shape;227;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8" name="Shape 228"/>
        <p:cNvGrpSpPr/>
        <p:nvPr/>
      </p:nvGrpSpPr>
      <p:grpSpPr>
        <a:xfrm>
          <a:off x="0" y="0"/>
          <a:ext cx="0" cy="0"/>
          <a:chOff x="0" y="0"/>
          <a:chExt cx="0" cy="0"/>
        </a:xfrm>
      </p:grpSpPr>
      <p:sp>
        <p:nvSpPr>
          <p:cNvPr id="229" name="Google Shape;229;p3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0" name="Google Shape;230;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31" name="Shape 231"/>
        <p:cNvGrpSpPr/>
        <p:nvPr/>
      </p:nvGrpSpPr>
      <p:grpSpPr>
        <a:xfrm>
          <a:off x="0" y="0"/>
          <a:ext cx="0" cy="0"/>
          <a:chOff x="0" y="0"/>
          <a:chExt cx="0" cy="0"/>
        </a:xfrm>
      </p:grpSpPr>
      <p:sp>
        <p:nvSpPr>
          <p:cNvPr id="232" name="Google Shape;232;p3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33" name="Google Shape;233;p3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4" name="Google Shape;234;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5" name="Shape 235"/>
        <p:cNvGrpSpPr/>
        <p:nvPr/>
      </p:nvGrpSpPr>
      <p:grpSpPr>
        <a:xfrm>
          <a:off x="0" y="0"/>
          <a:ext cx="0" cy="0"/>
          <a:chOff x="0" y="0"/>
          <a:chExt cx="0" cy="0"/>
        </a:xfrm>
      </p:grpSpPr>
      <p:sp>
        <p:nvSpPr>
          <p:cNvPr id="236" name="Google Shape;236;p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37" name="Google Shape;237;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38" name="Shape 238"/>
        <p:cNvGrpSpPr/>
        <p:nvPr/>
      </p:nvGrpSpPr>
      <p:grpSpPr>
        <a:xfrm>
          <a:off x="0" y="0"/>
          <a:ext cx="0" cy="0"/>
          <a:chOff x="0" y="0"/>
          <a:chExt cx="0" cy="0"/>
        </a:xfrm>
      </p:grpSpPr>
      <p:sp>
        <p:nvSpPr>
          <p:cNvPr id="239" name="Google Shape;239;p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41" name="Google Shape;241;p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42" name="Google Shape;242;p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3" name="Google Shape;243;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44" name="Shape 244"/>
        <p:cNvGrpSpPr/>
        <p:nvPr/>
      </p:nvGrpSpPr>
      <p:grpSpPr>
        <a:xfrm>
          <a:off x="0" y="0"/>
          <a:ext cx="0" cy="0"/>
          <a:chOff x="0" y="0"/>
          <a:chExt cx="0" cy="0"/>
        </a:xfrm>
      </p:grpSpPr>
      <p:sp>
        <p:nvSpPr>
          <p:cNvPr id="245" name="Google Shape;245;p4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246" name="Google Shape;246;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47" name="Shape 247"/>
        <p:cNvGrpSpPr/>
        <p:nvPr/>
      </p:nvGrpSpPr>
      <p:grpSpPr>
        <a:xfrm>
          <a:off x="0" y="0"/>
          <a:ext cx="0" cy="0"/>
          <a:chOff x="0" y="0"/>
          <a:chExt cx="0" cy="0"/>
        </a:xfrm>
      </p:grpSpPr>
      <p:sp>
        <p:nvSpPr>
          <p:cNvPr id="248" name="Google Shape;248;p4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49" name="Google Shape;249;p4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50" name="Google Shape;250;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5"/>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5"/>
          <p:cNvSpPr txBox="1"/>
          <p:nvPr>
            <p:ph idx="1" type="subTitle"/>
          </p:nvPr>
        </p:nvSpPr>
        <p:spPr>
          <a:xfrm>
            <a:off x="1444997" y="3499800"/>
            <a:ext cx="2992200" cy="11037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1" name="Google Shape;31;p5"/>
          <p:cNvSpPr txBox="1"/>
          <p:nvPr>
            <p:ph idx="2" type="subTitle"/>
          </p:nvPr>
        </p:nvSpPr>
        <p:spPr>
          <a:xfrm>
            <a:off x="1444997" y="2990600"/>
            <a:ext cx="29922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2" name="Google Shape;32;p5"/>
          <p:cNvSpPr txBox="1"/>
          <p:nvPr>
            <p:ph idx="3" type="subTitle"/>
          </p:nvPr>
        </p:nvSpPr>
        <p:spPr>
          <a:xfrm>
            <a:off x="4706806" y="3499800"/>
            <a:ext cx="2992200" cy="1103700"/>
          </a:xfrm>
          <a:prstGeom prst="rect">
            <a:avLst/>
          </a:prstGeom>
        </p:spPr>
        <p:txBody>
          <a:bodyPr anchorCtr="0" anchor="t" bIns="0" lIns="91425" spcFirstLastPara="1" rIns="91425" wrap="square" tIns="0">
            <a:noAutofit/>
          </a:bodyPr>
          <a:lstStyle>
            <a:lvl1pPr lvl="0" rtl="0" algn="ctr">
              <a:spcBef>
                <a:spcPts val="0"/>
              </a:spcBef>
              <a:spcAft>
                <a:spcPts val="0"/>
              </a:spcAft>
              <a:buSzPts val="1600"/>
              <a:buNone/>
              <a:defRPr>
                <a:solidFill>
                  <a:schemeClr val="dk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3" name="Google Shape;33;p5"/>
          <p:cNvSpPr txBox="1"/>
          <p:nvPr>
            <p:ph idx="4" type="subTitle"/>
          </p:nvPr>
        </p:nvSpPr>
        <p:spPr>
          <a:xfrm>
            <a:off x="4706806" y="2990600"/>
            <a:ext cx="2992200" cy="356700"/>
          </a:xfrm>
          <a:prstGeom prst="rect">
            <a:avLst/>
          </a:prstGeom>
        </p:spPr>
        <p:txBody>
          <a:bodyPr anchorCtr="0" anchor="b" bIns="0" lIns="91425" spcFirstLastPara="1" rIns="91425" wrap="square" tIns="0">
            <a:noAutofit/>
          </a:bodyPr>
          <a:lstStyle>
            <a:lvl1pPr lvl="0" rtl="0" algn="ctr">
              <a:spcBef>
                <a:spcPts val="0"/>
              </a:spcBef>
              <a:spcAft>
                <a:spcPts val="0"/>
              </a:spcAft>
              <a:buSzPts val="1600"/>
              <a:buNone/>
              <a:defRPr sz="2000">
                <a:solidFill>
                  <a:srgbClr val="FFCE45"/>
                </a:solidFill>
                <a:latin typeface="Yeseva One"/>
                <a:ea typeface="Yeseva One"/>
                <a:cs typeface="Yeseva One"/>
                <a:sym typeface="Yeseva 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34" name="Google Shape;34;p5"/>
          <p:cNvSpPr/>
          <p:nvPr/>
        </p:nvSpPr>
        <p:spPr>
          <a:xfrm flipH="1">
            <a:off x="-1956942" y="-56972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a:off x="4589742" y="-10432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1" name="Shape 251"/>
        <p:cNvGrpSpPr/>
        <p:nvPr/>
      </p:nvGrpSpPr>
      <p:grpSpPr>
        <a:xfrm>
          <a:off x="0" y="0"/>
          <a:ext cx="0" cy="0"/>
          <a:chOff x="0" y="0"/>
          <a:chExt cx="0" cy="0"/>
        </a:xfrm>
      </p:grpSpPr>
      <p:sp>
        <p:nvSpPr>
          <p:cNvPr id="252" name="Google Shape;252;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Splash Background">
  <p:cSld name="CUSTOM">
    <p:spTree>
      <p:nvGrpSpPr>
        <p:cNvPr id="253" name="Shape 253"/>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8" name="Shape 258"/>
        <p:cNvGrpSpPr/>
        <p:nvPr/>
      </p:nvGrpSpPr>
      <p:grpSpPr>
        <a:xfrm>
          <a:off x="0" y="0"/>
          <a:ext cx="0" cy="0"/>
          <a:chOff x="0" y="0"/>
          <a:chExt cx="0" cy="0"/>
        </a:xfrm>
      </p:grpSpPr>
      <p:sp>
        <p:nvSpPr>
          <p:cNvPr id="259" name="Google Shape;259;p4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60" name="Google Shape;260;p4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61" name="Google Shape;261;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2" name="Shape 262"/>
        <p:cNvGrpSpPr/>
        <p:nvPr/>
      </p:nvGrpSpPr>
      <p:grpSpPr>
        <a:xfrm>
          <a:off x="0" y="0"/>
          <a:ext cx="0" cy="0"/>
          <a:chOff x="0" y="0"/>
          <a:chExt cx="0" cy="0"/>
        </a:xfrm>
      </p:grpSpPr>
      <p:sp>
        <p:nvSpPr>
          <p:cNvPr id="263" name="Google Shape;263;p4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64" name="Google Shape;264;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5" name="Shape 265"/>
        <p:cNvGrpSpPr/>
        <p:nvPr/>
      </p:nvGrpSpPr>
      <p:grpSpPr>
        <a:xfrm>
          <a:off x="0" y="0"/>
          <a:ext cx="0" cy="0"/>
          <a:chOff x="0" y="0"/>
          <a:chExt cx="0" cy="0"/>
        </a:xfrm>
      </p:grpSpPr>
      <p:sp>
        <p:nvSpPr>
          <p:cNvPr id="266" name="Google Shape;266;p4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7" name="Google Shape;267;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68" name="Google Shape;268;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9" name="Shape 269"/>
        <p:cNvGrpSpPr/>
        <p:nvPr/>
      </p:nvGrpSpPr>
      <p:grpSpPr>
        <a:xfrm>
          <a:off x="0" y="0"/>
          <a:ext cx="0" cy="0"/>
          <a:chOff x="0" y="0"/>
          <a:chExt cx="0" cy="0"/>
        </a:xfrm>
      </p:grpSpPr>
      <p:sp>
        <p:nvSpPr>
          <p:cNvPr id="270" name="Google Shape;270;p4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1" name="Google Shape;271;p4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2" name="Google Shape;272;p4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3" name="Google Shape;273;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4" name="Shape 274"/>
        <p:cNvGrpSpPr/>
        <p:nvPr/>
      </p:nvGrpSpPr>
      <p:grpSpPr>
        <a:xfrm>
          <a:off x="0" y="0"/>
          <a:ext cx="0" cy="0"/>
          <a:chOff x="0" y="0"/>
          <a:chExt cx="0" cy="0"/>
        </a:xfrm>
      </p:grpSpPr>
      <p:sp>
        <p:nvSpPr>
          <p:cNvPr id="275" name="Google Shape;275;p4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6" name="Google Shape;276;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77" name="Shape 277"/>
        <p:cNvGrpSpPr/>
        <p:nvPr/>
      </p:nvGrpSpPr>
      <p:grpSpPr>
        <a:xfrm>
          <a:off x="0" y="0"/>
          <a:ext cx="0" cy="0"/>
          <a:chOff x="0" y="0"/>
          <a:chExt cx="0" cy="0"/>
        </a:xfrm>
      </p:grpSpPr>
      <p:sp>
        <p:nvSpPr>
          <p:cNvPr id="278" name="Google Shape;278;p5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79" name="Google Shape;279;p5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0" name="Google Shape;280;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81" name="Shape 281"/>
        <p:cNvGrpSpPr/>
        <p:nvPr/>
      </p:nvGrpSpPr>
      <p:grpSpPr>
        <a:xfrm>
          <a:off x="0" y="0"/>
          <a:ext cx="0" cy="0"/>
          <a:chOff x="0" y="0"/>
          <a:chExt cx="0" cy="0"/>
        </a:xfrm>
      </p:grpSpPr>
      <p:sp>
        <p:nvSpPr>
          <p:cNvPr id="282" name="Google Shape;282;p5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83" name="Google Shape;283;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84" name="Shape 284"/>
        <p:cNvGrpSpPr/>
        <p:nvPr/>
      </p:nvGrpSpPr>
      <p:grpSpPr>
        <a:xfrm>
          <a:off x="0" y="0"/>
          <a:ext cx="0" cy="0"/>
          <a:chOff x="0" y="0"/>
          <a:chExt cx="0" cy="0"/>
        </a:xfrm>
      </p:grpSpPr>
      <p:sp>
        <p:nvSpPr>
          <p:cNvPr id="285" name="Google Shape;285;p5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5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287" name="Google Shape;287;p5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88" name="Google Shape;288;p5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89" name="Google Shape;289;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6"/>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8" name="Google Shape;38;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9" name="Google Shape;39;p6"/>
          <p:cNvSpPr/>
          <p:nvPr/>
        </p:nvSpPr>
        <p:spPr>
          <a:xfrm flipH="1">
            <a:off x="-1956942" y="-569725"/>
            <a:ext cx="4554300" cy="3290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6"/>
          <p:cNvSpPr/>
          <p:nvPr/>
        </p:nvSpPr>
        <p:spPr>
          <a:xfrm>
            <a:off x="4589742" y="-1043200"/>
            <a:ext cx="4554300" cy="43665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0" name="Shape 290"/>
        <p:cNvGrpSpPr/>
        <p:nvPr/>
      </p:nvGrpSpPr>
      <p:grpSpPr>
        <a:xfrm>
          <a:off x="0" y="0"/>
          <a:ext cx="0" cy="0"/>
          <a:chOff x="0" y="0"/>
          <a:chExt cx="0" cy="0"/>
        </a:xfrm>
      </p:grpSpPr>
      <p:sp>
        <p:nvSpPr>
          <p:cNvPr id="291" name="Google Shape;291;p5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292" name="Google Shape;292;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93" name="Shape 293"/>
        <p:cNvGrpSpPr/>
        <p:nvPr/>
      </p:nvGrpSpPr>
      <p:grpSpPr>
        <a:xfrm>
          <a:off x="0" y="0"/>
          <a:ext cx="0" cy="0"/>
          <a:chOff x="0" y="0"/>
          <a:chExt cx="0" cy="0"/>
        </a:xfrm>
      </p:grpSpPr>
      <p:sp>
        <p:nvSpPr>
          <p:cNvPr id="294" name="Google Shape;294;p5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95" name="Google Shape;295;p5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296" name="Google Shape;296;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7" name="Shape 297"/>
        <p:cNvGrpSpPr/>
        <p:nvPr/>
      </p:nvGrpSpPr>
      <p:grpSpPr>
        <a:xfrm>
          <a:off x="0" y="0"/>
          <a:ext cx="0" cy="0"/>
          <a:chOff x="0" y="0"/>
          <a:chExt cx="0" cy="0"/>
        </a:xfrm>
      </p:grpSpPr>
      <p:sp>
        <p:nvSpPr>
          <p:cNvPr id="298" name="Google Shape;298;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Splash Background">
  <p:cSld name="CUSTOM">
    <p:spTree>
      <p:nvGrpSpPr>
        <p:cNvPr id="299" name="Shape 299"/>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0" name="Shape 300"/>
        <p:cNvGrpSpPr/>
        <p:nvPr/>
      </p:nvGrpSpPr>
      <p:grpSpPr>
        <a:xfrm>
          <a:off x="0" y="0"/>
          <a:ext cx="0" cy="0"/>
          <a:chOff x="0" y="0"/>
          <a:chExt cx="0" cy="0"/>
        </a:xfrm>
      </p:grpSpPr>
      <p:sp>
        <p:nvSpPr>
          <p:cNvPr id="301" name="Google Shape;301;p57"/>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2" name="Google Shape;302;p57"/>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1200"/>
              </a:spcBef>
              <a:spcAft>
                <a:spcPts val="0"/>
              </a:spcAft>
              <a:buClr>
                <a:schemeClr val="dk1"/>
              </a:buClr>
              <a:buSzPts val="1800"/>
              <a:buChar char="○"/>
              <a:defRPr/>
            </a:lvl2pPr>
            <a:lvl3pPr indent="-342900" lvl="2" marL="1371600" algn="l">
              <a:spcBef>
                <a:spcPts val="1200"/>
              </a:spcBef>
              <a:spcAft>
                <a:spcPts val="0"/>
              </a:spcAft>
              <a:buClr>
                <a:schemeClr val="dk1"/>
              </a:buClr>
              <a:buSzPts val="1800"/>
              <a:buChar char="■"/>
              <a:defRPr/>
            </a:lvl3pPr>
            <a:lvl4pPr indent="-342900" lvl="3" marL="1828800" algn="l">
              <a:spcBef>
                <a:spcPts val="1200"/>
              </a:spcBef>
              <a:spcAft>
                <a:spcPts val="0"/>
              </a:spcAft>
              <a:buClr>
                <a:schemeClr val="dk1"/>
              </a:buClr>
              <a:buSzPts val="1800"/>
              <a:buChar char="●"/>
              <a:defRPr/>
            </a:lvl4pPr>
            <a:lvl5pPr indent="-342900" lvl="4" marL="2286000" algn="l">
              <a:spcBef>
                <a:spcPts val="1200"/>
              </a:spcBef>
              <a:spcAft>
                <a:spcPts val="0"/>
              </a:spcAft>
              <a:buClr>
                <a:schemeClr val="dk1"/>
              </a:buClr>
              <a:buSzPts val="1800"/>
              <a:buChar char="○"/>
              <a:defRPr/>
            </a:lvl5pPr>
            <a:lvl6pPr indent="-342900" lvl="5" marL="2743200" algn="l">
              <a:spcBef>
                <a:spcPts val="1200"/>
              </a:spcBef>
              <a:spcAft>
                <a:spcPts val="0"/>
              </a:spcAft>
              <a:buClr>
                <a:schemeClr val="dk1"/>
              </a:buClr>
              <a:buSzPts val="1800"/>
              <a:buChar char="■"/>
              <a:defRPr/>
            </a:lvl6pPr>
            <a:lvl7pPr indent="-342900" lvl="6" marL="3200400" algn="l">
              <a:spcBef>
                <a:spcPts val="1200"/>
              </a:spcBef>
              <a:spcAft>
                <a:spcPts val="0"/>
              </a:spcAft>
              <a:buClr>
                <a:schemeClr val="dk1"/>
              </a:buClr>
              <a:buSzPts val="1800"/>
              <a:buChar char="●"/>
              <a:defRPr/>
            </a:lvl7pPr>
            <a:lvl8pPr indent="-342900" lvl="7" marL="3657600" algn="l">
              <a:spcBef>
                <a:spcPts val="1200"/>
              </a:spcBef>
              <a:spcAft>
                <a:spcPts val="0"/>
              </a:spcAft>
              <a:buClr>
                <a:schemeClr val="dk1"/>
              </a:buClr>
              <a:buSzPts val="1800"/>
              <a:buChar char="○"/>
              <a:defRPr/>
            </a:lvl8pPr>
            <a:lvl9pPr indent="-342900" lvl="8" marL="4114800" algn="l">
              <a:spcBef>
                <a:spcPts val="1200"/>
              </a:spcBef>
              <a:spcAft>
                <a:spcPts val="1200"/>
              </a:spcAft>
              <a:buClr>
                <a:schemeClr val="dk1"/>
              </a:buClr>
              <a:buSzPts val="1800"/>
              <a:buChar char="■"/>
              <a:defRPr/>
            </a:lvl9pPr>
          </a:lstStyle>
          <a:p/>
        </p:txBody>
      </p:sp>
      <p:sp>
        <p:nvSpPr>
          <p:cNvPr id="303" name="Google Shape;303;p5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4" name="Google Shape;304;p5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5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7"/>
          <p:cNvSpPr txBox="1"/>
          <p:nvPr>
            <p:ph idx="1" type="body"/>
          </p:nvPr>
        </p:nvSpPr>
        <p:spPr>
          <a:xfrm>
            <a:off x="2474300" y="1769125"/>
            <a:ext cx="4195500" cy="2484300"/>
          </a:xfrm>
          <a:prstGeom prst="rect">
            <a:avLst/>
          </a:prstGeom>
        </p:spPr>
        <p:txBody>
          <a:bodyPr anchorCtr="0" anchor="t" bIns="0" lIns="91425" spcFirstLastPara="1" rIns="91425" wrap="square" tIns="0">
            <a:noAutofit/>
          </a:bodyPr>
          <a:lstStyle>
            <a:lvl1pPr indent="-330200" lvl="0" marL="457200">
              <a:spcBef>
                <a:spcPts val="0"/>
              </a:spcBef>
              <a:spcAft>
                <a:spcPts val="0"/>
              </a:spcAft>
              <a:buClr>
                <a:schemeClr val="dk1"/>
              </a:buClr>
              <a:buSzPts val="1600"/>
              <a:buChar char="●"/>
              <a:defRPr>
                <a:solidFill>
                  <a:schemeClr val="dk1"/>
                </a:solidFill>
              </a:defRPr>
            </a:lvl1pPr>
            <a:lvl2pPr indent="-330200" lvl="1" marL="914400">
              <a:spcBef>
                <a:spcPts val="0"/>
              </a:spcBef>
              <a:spcAft>
                <a:spcPts val="0"/>
              </a:spcAft>
              <a:buClr>
                <a:schemeClr val="dk1"/>
              </a:buClr>
              <a:buSzPts val="1600"/>
              <a:buChar char="○"/>
              <a:defRPr>
                <a:solidFill>
                  <a:schemeClr val="dk1"/>
                </a:solidFill>
              </a:defRPr>
            </a:lvl2pPr>
            <a:lvl3pPr indent="-330200" lvl="2" marL="1371600">
              <a:spcBef>
                <a:spcPts val="0"/>
              </a:spcBef>
              <a:spcAft>
                <a:spcPts val="0"/>
              </a:spcAft>
              <a:buClr>
                <a:schemeClr val="dk1"/>
              </a:buClr>
              <a:buSzPts val="1600"/>
              <a:buChar char="■"/>
              <a:defRPr>
                <a:solidFill>
                  <a:schemeClr val="dk1"/>
                </a:solidFill>
              </a:defRPr>
            </a:lvl3pPr>
            <a:lvl4pPr indent="-330200" lvl="3" marL="1828800">
              <a:spcBef>
                <a:spcPts val="0"/>
              </a:spcBef>
              <a:spcAft>
                <a:spcPts val="0"/>
              </a:spcAft>
              <a:buClr>
                <a:schemeClr val="dk1"/>
              </a:buClr>
              <a:buSzPts val="1600"/>
              <a:buChar char="●"/>
              <a:defRPr>
                <a:solidFill>
                  <a:schemeClr val="dk1"/>
                </a:solidFill>
              </a:defRPr>
            </a:lvl4pPr>
            <a:lvl5pPr indent="-330200" lvl="4" marL="2286000">
              <a:spcBef>
                <a:spcPts val="0"/>
              </a:spcBef>
              <a:spcAft>
                <a:spcPts val="0"/>
              </a:spcAft>
              <a:buClr>
                <a:schemeClr val="dk1"/>
              </a:buClr>
              <a:buSzPts val="1600"/>
              <a:buChar char="○"/>
              <a:defRPr>
                <a:solidFill>
                  <a:schemeClr val="dk1"/>
                </a:solidFill>
              </a:defRPr>
            </a:lvl5pPr>
            <a:lvl6pPr indent="-330200" lvl="5" marL="2743200">
              <a:spcBef>
                <a:spcPts val="0"/>
              </a:spcBef>
              <a:spcAft>
                <a:spcPts val="0"/>
              </a:spcAft>
              <a:buClr>
                <a:schemeClr val="dk1"/>
              </a:buClr>
              <a:buSzPts val="1600"/>
              <a:buChar char="■"/>
              <a:defRPr>
                <a:solidFill>
                  <a:schemeClr val="dk1"/>
                </a:solidFill>
              </a:defRPr>
            </a:lvl6pPr>
            <a:lvl7pPr indent="-330200" lvl="6" marL="3200400">
              <a:spcBef>
                <a:spcPts val="0"/>
              </a:spcBef>
              <a:spcAft>
                <a:spcPts val="0"/>
              </a:spcAft>
              <a:buClr>
                <a:schemeClr val="dk1"/>
              </a:buClr>
              <a:buSzPts val="1600"/>
              <a:buChar char="●"/>
              <a:defRPr>
                <a:solidFill>
                  <a:schemeClr val="dk1"/>
                </a:solidFill>
              </a:defRPr>
            </a:lvl7pPr>
            <a:lvl8pPr indent="-330200" lvl="7" marL="3657600">
              <a:spcBef>
                <a:spcPts val="0"/>
              </a:spcBef>
              <a:spcAft>
                <a:spcPts val="0"/>
              </a:spcAft>
              <a:buClr>
                <a:schemeClr val="dk1"/>
              </a:buClr>
              <a:buSzPts val="1600"/>
              <a:buChar char="○"/>
              <a:defRPr>
                <a:solidFill>
                  <a:schemeClr val="dk1"/>
                </a:solidFill>
              </a:defRPr>
            </a:lvl8pPr>
            <a:lvl9pPr indent="-330200" lvl="8" marL="4114800">
              <a:spcBef>
                <a:spcPts val="0"/>
              </a:spcBef>
              <a:spcAft>
                <a:spcPts val="0"/>
              </a:spcAft>
              <a:buClr>
                <a:schemeClr val="dk1"/>
              </a:buClr>
              <a:buSzPts val="1600"/>
              <a:buChar char="■"/>
              <a:defRPr>
                <a:solidFill>
                  <a:schemeClr val="dk1"/>
                </a:solidFill>
              </a:defRPr>
            </a:lvl9pPr>
          </a:lstStyle>
          <a:p/>
        </p:txBody>
      </p:sp>
      <p:sp>
        <p:nvSpPr>
          <p:cNvPr id="43" name="Google Shape;43;p7"/>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4" name="Google Shape;44;p7"/>
          <p:cNvSpPr/>
          <p:nvPr/>
        </p:nvSpPr>
        <p:spPr>
          <a:xfrm>
            <a:off x="5148750" y="-128650"/>
            <a:ext cx="4119900" cy="3818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7"/>
          <p:cNvSpPr/>
          <p:nvPr/>
        </p:nvSpPr>
        <p:spPr>
          <a:xfrm flipH="1">
            <a:off x="-940325" y="-128650"/>
            <a:ext cx="4119900" cy="50673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8"/>
          <p:cNvSpPr txBox="1"/>
          <p:nvPr>
            <p:ph type="title"/>
          </p:nvPr>
        </p:nvSpPr>
        <p:spPr>
          <a:xfrm>
            <a:off x="2269050" y="2146881"/>
            <a:ext cx="4605900" cy="1826100"/>
          </a:xfrm>
          <a:prstGeom prst="rect">
            <a:avLst/>
          </a:prstGeom>
        </p:spPr>
        <p:txBody>
          <a:bodyPr anchorCtr="0" anchor="ctr" bIns="0" lIns="91425" spcFirstLastPara="1" rIns="91425" wrap="square" tIns="0">
            <a:noAutofit/>
          </a:bodyPr>
          <a:lstStyle>
            <a:lvl1pPr lvl="0">
              <a:spcBef>
                <a:spcPts val="0"/>
              </a:spcBef>
              <a:spcAft>
                <a:spcPts val="0"/>
              </a:spcAft>
              <a:buSzPts val="4800"/>
              <a:buNone/>
              <a:defRPr sz="6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8" name="Google Shape;48;p8"/>
          <p:cNvSpPr/>
          <p:nvPr/>
        </p:nvSpPr>
        <p:spPr>
          <a:xfrm>
            <a:off x="4169775" y="-128650"/>
            <a:ext cx="5098800" cy="3818100"/>
          </a:xfrm>
          <a:prstGeom prst="parallelogram">
            <a:avLst>
              <a:gd fmla="val 66251"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p:nvPr/>
        </p:nvSpPr>
        <p:spPr>
          <a:xfrm flipH="1">
            <a:off x="-940225" y="-128650"/>
            <a:ext cx="4966500" cy="5067300"/>
          </a:xfrm>
          <a:prstGeom prst="parallelogram">
            <a:avLst>
              <a:gd fmla="val 55962"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9"/>
          <p:cNvSpPr txBox="1"/>
          <p:nvPr>
            <p:ph type="title"/>
          </p:nvPr>
        </p:nvSpPr>
        <p:spPr>
          <a:xfrm>
            <a:off x="2549400" y="1897800"/>
            <a:ext cx="4045200" cy="1482300"/>
          </a:xfrm>
          <a:prstGeom prst="rect">
            <a:avLst/>
          </a:prstGeom>
          <a:effectLst>
            <a:outerShdw blurRad="57150" rotWithShape="0" algn="bl" dir="5400000" dist="19050">
              <a:srgbClr val="000000">
                <a:alpha val="50000"/>
              </a:srgbClr>
            </a:outerShdw>
          </a:effectLst>
        </p:spPr>
        <p:txBody>
          <a:bodyPr anchorCtr="0" anchor="b" bIns="0" lIns="91425" spcFirstLastPara="1" rIns="91425" wrap="square" tIns="0">
            <a:noAutofit/>
          </a:bodyPr>
          <a:lstStyle>
            <a:lvl1pPr lvl="0" algn="ctr">
              <a:spcBef>
                <a:spcPts val="0"/>
              </a:spcBef>
              <a:spcAft>
                <a:spcPts val="0"/>
              </a:spcAft>
              <a:buSzPts val="4200"/>
              <a:buNone/>
              <a:defRPr sz="8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2" name="Google Shape;52;p9"/>
          <p:cNvSpPr txBox="1"/>
          <p:nvPr>
            <p:ph idx="1" type="subTitle"/>
          </p:nvPr>
        </p:nvSpPr>
        <p:spPr>
          <a:xfrm>
            <a:off x="2299150" y="3620100"/>
            <a:ext cx="4545600" cy="585300"/>
          </a:xfrm>
          <a:prstGeom prst="rect">
            <a:avLst/>
          </a:prstGeom>
        </p:spPr>
        <p:txBody>
          <a:bodyPr anchorCtr="0" anchor="t" bIns="0" lIns="91425" spcFirstLastPara="1" rIns="91425" wrap="square" tIns="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9"/>
          <p:cNvSpPr/>
          <p:nvPr/>
        </p:nvSpPr>
        <p:spPr>
          <a:xfrm>
            <a:off x="4585750" y="-128650"/>
            <a:ext cx="3716100" cy="2976300"/>
          </a:xfrm>
          <a:prstGeom prst="parallelogram">
            <a:avLst>
              <a:gd fmla="val 59276"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9"/>
          <p:cNvSpPr/>
          <p:nvPr/>
        </p:nvSpPr>
        <p:spPr>
          <a:xfrm flipH="1">
            <a:off x="313250" y="-128650"/>
            <a:ext cx="4119900" cy="5272200"/>
          </a:xfrm>
          <a:prstGeom prst="parallelogram">
            <a:avLst>
              <a:gd fmla="val 52815" name="adj"/>
            </a:avLst>
          </a:prstGeom>
          <a:gradFill>
            <a:gsLst>
              <a:gs pos="0">
                <a:srgbClr val="FFF2CC">
                  <a:alpha val="67843"/>
                </a:srgbClr>
              </a:gs>
              <a:gs pos="100000">
                <a:srgbClr val="FFF2CC">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5" name="Shape 55"/>
        <p:cNvGrpSpPr/>
        <p:nvPr/>
      </p:nvGrpSpPr>
      <p:grpSpPr>
        <a:xfrm>
          <a:off x="0" y="0"/>
          <a:ext cx="0" cy="0"/>
          <a:chOff x="0" y="0"/>
          <a:chExt cx="0" cy="0"/>
        </a:xfrm>
      </p:grpSpPr>
      <p:sp>
        <p:nvSpPr>
          <p:cNvPr id="56" name="Google Shape;56;p10"/>
          <p:cNvSpPr txBox="1"/>
          <p:nvPr>
            <p:ph idx="1" type="body"/>
          </p:nvPr>
        </p:nvSpPr>
        <p:spPr>
          <a:xfrm>
            <a:off x="3288750" y="3600350"/>
            <a:ext cx="4962600" cy="605100"/>
          </a:xfrm>
          <a:prstGeom prst="rect">
            <a:avLst/>
          </a:prstGeom>
        </p:spPr>
        <p:txBody>
          <a:bodyPr anchorCtr="0" anchor="ctr" bIns="0" lIns="91425" spcFirstLastPara="1" rIns="91425" wrap="square" tIns="0">
            <a:noAutofit/>
          </a:bodyPr>
          <a:lstStyle>
            <a:lvl1pPr indent="-228600" lvl="0" marL="457200">
              <a:lnSpc>
                <a:spcPct val="100000"/>
              </a:lnSpc>
              <a:spcBef>
                <a:spcPts val="0"/>
              </a:spcBef>
              <a:spcAft>
                <a:spcPts val="0"/>
              </a:spcAft>
              <a:buSzPts val="2000"/>
              <a:buFont typeface="Yeseva One"/>
              <a:buNone/>
              <a:defRPr sz="2000">
                <a:latin typeface="Yeseva One"/>
                <a:ea typeface="Yeseva One"/>
                <a:cs typeface="Yeseva One"/>
                <a:sym typeface="Yeseva 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slideLayout" Target="../slideLayouts/slideLayout31.xml"/><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5" Type="http://schemas.openxmlformats.org/officeDocument/2006/relationships/slideLayout" Target="../slideLayouts/slideLayout34.xml"/><Relationship Id="rId6" Type="http://schemas.openxmlformats.org/officeDocument/2006/relationships/slideLayout" Target="../slideLayouts/slideLayout35.xml"/><Relationship Id="rId7" Type="http://schemas.openxmlformats.org/officeDocument/2006/relationships/slideLayout" Target="../slideLayouts/slideLayout36.xml"/><Relationship Id="rId8" Type="http://schemas.openxmlformats.org/officeDocument/2006/relationships/slideLayout" Target="../slideLayouts/slideLayout37.xml"/><Relationship Id="rId11" Type="http://schemas.openxmlformats.org/officeDocument/2006/relationships/slideLayout" Target="../slideLayouts/slideLayout40.xml"/><Relationship Id="rId10" Type="http://schemas.openxmlformats.org/officeDocument/2006/relationships/slideLayout" Target="../slideLayouts/slideLayout39.xml"/><Relationship Id="rId13" Type="http://schemas.openxmlformats.org/officeDocument/2006/relationships/theme" Target="../theme/theme1.xml"/><Relationship Id="rId1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97425"/>
            <a:ext cx="7704000" cy="440100"/>
          </a:xfrm>
          <a:prstGeom prst="rect">
            <a:avLst/>
          </a:prstGeom>
          <a:noFill/>
          <a:ln>
            <a:noFill/>
          </a:ln>
        </p:spPr>
        <p:txBody>
          <a:bodyPr anchorCtr="0" anchor="t" bIns="0" lIns="91425" spcFirstLastPara="1" rIns="91425" wrap="square" tIns="0">
            <a:noAutofit/>
          </a:bodyPr>
          <a:lstStyle>
            <a:lvl1pPr lvl="0" algn="ctr">
              <a:spcBef>
                <a:spcPts val="0"/>
              </a:spcBef>
              <a:spcAft>
                <a:spcPts val="0"/>
              </a:spcAft>
              <a:buClr>
                <a:schemeClr val="dk1"/>
              </a:buClr>
              <a:buSzPts val="2800"/>
              <a:buFont typeface="Yeseva One"/>
              <a:buNone/>
              <a:defRPr sz="2800">
                <a:solidFill>
                  <a:schemeClr val="dk1"/>
                </a:solidFill>
                <a:latin typeface="Yeseva One"/>
                <a:ea typeface="Yeseva One"/>
                <a:cs typeface="Yeseva One"/>
                <a:sym typeface="Yeseva One"/>
              </a:defRPr>
            </a:lvl1pPr>
            <a:lvl2pPr lvl="1" algn="ctr">
              <a:spcBef>
                <a:spcPts val="0"/>
              </a:spcBef>
              <a:spcAft>
                <a:spcPts val="0"/>
              </a:spcAft>
              <a:buClr>
                <a:schemeClr val="dk1"/>
              </a:buClr>
              <a:buSzPts val="2800"/>
              <a:buFont typeface="Yeseva One"/>
              <a:buNone/>
              <a:defRPr sz="2800">
                <a:solidFill>
                  <a:schemeClr val="dk1"/>
                </a:solidFill>
                <a:latin typeface="Yeseva One"/>
                <a:ea typeface="Yeseva One"/>
                <a:cs typeface="Yeseva One"/>
                <a:sym typeface="Yeseva One"/>
              </a:defRPr>
            </a:lvl2pPr>
            <a:lvl3pPr lvl="2" algn="ctr">
              <a:spcBef>
                <a:spcPts val="0"/>
              </a:spcBef>
              <a:spcAft>
                <a:spcPts val="0"/>
              </a:spcAft>
              <a:buClr>
                <a:schemeClr val="dk1"/>
              </a:buClr>
              <a:buSzPts val="2800"/>
              <a:buFont typeface="Yeseva One"/>
              <a:buNone/>
              <a:defRPr sz="2800">
                <a:solidFill>
                  <a:schemeClr val="dk1"/>
                </a:solidFill>
                <a:latin typeface="Yeseva One"/>
                <a:ea typeface="Yeseva One"/>
                <a:cs typeface="Yeseva One"/>
                <a:sym typeface="Yeseva One"/>
              </a:defRPr>
            </a:lvl3pPr>
            <a:lvl4pPr lvl="3" algn="ctr">
              <a:spcBef>
                <a:spcPts val="0"/>
              </a:spcBef>
              <a:spcAft>
                <a:spcPts val="0"/>
              </a:spcAft>
              <a:buClr>
                <a:schemeClr val="dk1"/>
              </a:buClr>
              <a:buSzPts val="2800"/>
              <a:buFont typeface="Yeseva One"/>
              <a:buNone/>
              <a:defRPr sz="2800">
                <a:solidFill>
                  <a:schemeClr val="dk1"/>
                </a:solidFill>
                <a:latin typeface="Yeseva One"/>
                <a:ea typeface="Yeseva One"/>
                <a:cs typeface="Yeseva One"/>
                <a:sym typeface="Yeseva One"/>
              </a:defRPr>
            </a:lvl4pPr>
            <a:lvl5pPr lvl="4" algn="ctr">
              <a:spcBef>
                <a:spcPts val="0"/>
              </a:spcBef>
              <a:spcAft>
                <a:spcPts val="0"/>
              </a:spcAft>
              <a:buClr>
                <a:schemeClr val="dk1"/>
              </a:buClr>
              <a:buSzPts val="2800"/>
              <a:buFont typeface="Yeseva One"/>
              <a:buNone/>
              <a:defRPr sz="2800">
                <a:solidFill>
                  <a:schemeClr val="dk1"/>
                </a:solidFill>
                <a:latin typeface="Yeseva One"/>
                <a:ea typeface="Yeseva One"/>
                <a:cs typeface="Yeseva One"/>
                <a:sym typeface="Yeseva One"/>
              </a:defRPr>
            </a:lvl5pPr>
            <a:lvl6pPr lvl="5" algn="ctr">
              <a:spcBef>
                <a:spcPts val="0"/>
              </a:spcBef>
              <a:spcAft>
                <a:spcPts val="0"/>
              </a:spcAft>
              <a:buClr>
                <a:schemeClr val="dk1"/>
              </a:buClr>
              <a:buSzPts val="2800"/>
              <a:buFont typeface="Yeseva One"/>
              <a:buNone/>
              <a:defRPr sz="2800">
                <a:solidFill>
                  <a:schemeClr val="dk1"/>
                </a:solidFill>
                <a:latin typeface="Yeseva One"/>
                <a:ea typeface="Yeseva One"/>
                <a:cs typeface="Yeseva One"/>
                <a:sym typeface="Yeseva One"/>
              </a:defRPr>
            </a:lvl6pPr>
            <a:lvl7pPr lvl="6" algn="ctr">
              <a:spcBef>
                <a:spcPts val="0"/>
              </a:spcBef>
              <a:spcAft>
                <a:spcPts val="0"/>
              </a:spcAft>
              <a:buClr>
                <a:schemeClr val="dk1"/>
              </a:buClr>
              <a:buSzPts val="2800"/>
              <a:buFont typeface="Yeseva One"/>
              <a:buNone/>
              <a:defRPr sz="2800">
                <a:solidFill>
                  <a:schemeClr val="dk1"/>
                </a:solidFill>
                <a:latin typeface="Yeseva One"/>
                <a:ea typeface="Yeseva One"/>
                <a:cs typeface="Yeseva One"/>
                <a:sym typeface="Yeseva One"/>
              </a:defRPr>
            </a:lvl7pPr>
            <a:lvl8pPr lvl="7" algn="ctr">
              <a:spcBef>
                <a:spcPts val="0"/>
              </a:spcBef>
              <a:spcAft>
                <a:spcPts val="0"/>
              </a:spcAft>
              <a:buClr>
                <a:schemeClr val="dk1"/>
              </a:buClr>
              <a:buSzPts val="2800"/>
              <a:buFont typeface="Yeseva One"/>
              <a:buNone/>
              <a:defRPr sz="2800">
                <a:solidFill>
                  <a:schemeClr val="dk1"/>
                </a:solidFill>
                <a:latin typeface="Yeseva One"/>
                <a:ea typeface="Yeseva One"/>
                <a:cs typeface="Yeseva One"/>
                <a:sym typeface="Yeseva One"/>
              </a:defRPr>
            </a:lvl8pPr>
            <a:lvl9pPr lvl="8" algn="ctr">
              <a:spcBef>
                <a:spcPts val="0"/>
              </a:spcBef>
              <a:spcAft>
                <a:spcPts val="0"/>
              </a:spcAft>
              <a:buClr>
                <a:schemeClr val="dk1"/>
              </a:buClr>
              <a:buSzPts val="2800"/>
              <a:buFont typeface="Yeseva One"/>
              <a:buNone/>
              <a:defRPr sz="2800">
                <a:solidFill>
                  <a:schemeClr val="dk1"/>
                </a:solidFill>
                <a:latin typeface="Yeseva One"/>
                <a:ea typeface="Yeseva One"/>
                <a:cs typeface="Yeseva One"/>
                <a:sym typeface="Yeseva One"/>
              </a:defRPr>
            </a:lvl9pPr>
          </a:lstStyle>
          <a:p/>
        </p:txBody>
      </p:sp>
      <p:sp>
        <p:nvSpPr>
          <p:cNvPr id="7" name="Google Shape;7;p1"/>
          <p:cNvSpPr txBox="1"/>
          <p:nvPr>
            <p:ph idx="1" type="body"/>
          </p:nvPr>
        </p:nvSpPr>
        <p:spPr>
          <a:xfrm>
            <a:off x="720000" y="1152475"/>
            <a:ext cx="7704000" cy="3416400"/>
          </a:xfrm>
          <a:prstGeom prst="rect">
            <a:avLst/>
          </a:prstGeom>
          <a:noFill/>
          <a:ln>
            <a:noFill/>
          </a:ln>
        </p:spPr>
        <p:txBody>
          <a:bodyPr anchorCtr="0" anchor="t" bIns="0" lIns="91425" spcFirstLastPara="1" rIns="91425" wrap="square" tIns="0">
            <a:noAutofit/>
          </a:bodyPr>
          <a:lstStyle>
            <a:lvl1pPr indent="-330200" lvl="0" marL="457200">
              <a:lnSpc>
                <a:spcPct val="100000"/>
              </a:lnSpc>
              <a:spcBef>
                <a:spcPts val="0"/>
              </a:spcBef>
              <a:spcAft>
                <a:spcPts val="0"/>
              </a:spcAft>
              <a:buClr>
                <a:schemeClr val="dk1"/>
              </a:buClr>
              <a:buSzPts val="1600"/>
              <a:buFont typeface="Bellota Text"/>
              <a:buChar char="●"/>
              <a:defRPr sz="1600">
                <a:solidFill>
                  <a:schemeClr val="dk1"/>
                </a:solidFill>
                <a:latin typeface="Bellota Text"/>
                <a:ea typeface="Bellota Text"/>
                <a:cs typeface="Bellota Text"/>
                <a:sym typeface="Bellota Text"/>
              </a:defRPr>
            </a:lvl1pPr>
            <a:lvl2pPr indent="-330200" lvl="1" marL="914400">
              <a:lnSpc>
                <a:spcPct val="100000"/>
              </a:lnSpc>
              <a:spcBef>
                <a:spcPts val="0"/>
              </a:spcBef>
              <a:spcAft>
                <a:spcPts val="0"/>
              </a:spcAft>
              <a:buClr>
                <a:schemeClr val="dk1"/>
              </a:buClr>
              <a:buSzPts val="1600"/>
              <a:buFont typeface="Bellota Text"/>
              <a:buChar char="○"/>
              <a:defRPr sz="1600">
                <a:solidFill>
                  <a:schemeClr val="dk1"/>
                </a:solidFill>
                <a:latin typeface="Bellota Text"/>
                <a:ea typeface="Bellota Text"/>
                <a:cs typeface="Bellota Text"/>
                <a:sym typeface="Bellota Text"/>
              </a:defRPr>
            </a:lvl2pPr>
            <a:lvl3pPr indent="-330200" lvl="2" marL="1371600">
              <a:lnSpc>
                <a:spcPct val="100000"/>
              </a:lnSpc>
              <a:spcBef>
                <a:spcPts val="0"/>
              </a:spcBef>
              <a:spcAft>
                <a:spcPts val="0"/>
              </a:spcAft>
              <a:buClr>
                <a:schemeClr val="dk1"/>
              </a:buClr>
              <a:buSzPts val="1600"/>
              <a:buFont typeface="Bellota Text"/>
              <a:buChar char="■"/>
              <a:defRPr sz="1600">
                <a:solidFill>
                  <a:schemeClr val="dk1"/>
                </a:solidFill>
                <a:latin typeface="Bellota Text"/>
                <a:ea typeface="Bellota Text"/>
                <a:cs typeface="Bellota Text"/>
                <a:sym typeface="Bellota Text"/>
              </a:defRPr>
            </a:lvl3pPr>
            <a:lvl4pPr indent="-330200" lvl="3" marL="1828800">
              <a:lnSpc>
                <a:spcPct val="100000"/>
              </a:lnSpc>
              <a:spcBef>
                <a:spcPts val="0"/>
              </a:spcBef>
              <a:spcAft>
                <a:spcPts val="0"/>
              </a:spcAft>
              <a:buClr>
                <a:schemeClr val="dk1"/>
              </a:buClr>
              <a:buSzPts val="1600"/>
              <a:buFont typeface="Bellota Text"/>
              <a:buChar char="●"/>
              <a:defRPr sz="1600">
                <a:solidFill>
                  <a:schemeClr val="dk1"/>
                </a:solidFill>
                <a:latin typeface="Bellota Text"/>
                <a:ea typeface="Bellota Text"/>
                <a:cs typeface="Bellota Text"/>
                <a:sym typeface="Bellota Text"/>
              </a:defRPr>
            </a:lvl4pPr>
            <a:lvl5pPr indent="-330200" lvl="4" marL="2286000">
              <a:lnSpc>
                <a:spcPct val="100000"/>
              </a:lnSpc>
              <a:spcBef>
                <a:spcPts val="0"/>
              </a:spcBef>
              <a:spcAft>
                <a:spcPts val="0"/>
              </a:spcAft>
              <a:buClr>
                <a:schemeClr val="dk1"/>
              </a:buClr>
              <a:buSzPts val="1600"/>
              <a:buFont typeface="Bellota Text"/>
              <a:buChar char="○"/>
              <a:defRPr sz="1600">
                <a:solidFill>
                  <a:schemeClr val="dk1"/>
                </a:solidFill>
                <a:latin typeface="Bellota Text"/>
                <a:ea typeface="Bellota Text"/>
                <a:cs typeface="Bellota Text"/>
                <a:sym typeface="Bellota Text"/>
              </a:defRPr>
            </a:lvl5pPr>
            <a:lvl6pPr indent="-330200" lvl="5" marL="2743200">
              <a:lnSpc>
                <a:spcPct val="100000"/>
              </a:lnSpc>
              <a:spcBef>
                <a:spcPts val="0"/>
              </a:spcBef>
              <a:spcAft>
                <a:spcPts val="0"/>
              </a:spcAft>
              <a:buClr>
                <a:schemeClr val="dk1"/>
              </a:buClr>
              <a:buSzPts val="1600"/>
              <a:buFont typeface="Bellota Text"/>
              <a:buChar char="■"/>
              <a:defRPr sz="1600">
                <a:solidFill>
                  <a:schemeClr val="dk1"/>
                </a:solidFill>
                <a:latin typeface="Bellota Text"/>
                <a:ea typeface="Bellota Text"/>
                <a:cs typeface="Bellota Text"/>
                <a:sym typeface="Bellota Text"/>
              </a:defRPr>
            </a:lvl6pPr>
            <a:lvl7pPr indent="-330200" lvl="6" marL="3200400">
              <a:lnSpc>
                <a:spcPct val="100000"/>
              </a:lnSpc>
              <a:spcBef>
                <a:spcPts val="0"/>
              </a:spcBef>
              <a:spcAft>
                <a:spcPts val="0"/>
              </a:spcAft>
              <a:buClr>
                <a:schemeClr val="dk1"/>
              </a:buClr>
              <a:buSzPts val="1600"/>
              <a:buFont typeface="Bellota Text"/>
              <a:buChar char="●"/>
              <a:defRPr sz="1600">
                <a:solidFill>
                  <a:schemeClr val="dk1"/>
                </a:solidFill>
                <a:latin typeface="Bellota Text"/>
                <a:ea typeface="Bellota Text"/>
                <a:cs typeface="Bellota Text"/>
                <a:sym typeface="Bellota Text"/>
              </a:defRPr>
            </a:lvl7pPr>
            <a:lvl8pPr indent="-330200" lvl="7" marL="3657600">
              <a:lnSpc>
                <a:spcPct val="100000"/>
              </a:lnSpc>
              <a:spcBef>
                <a:spcPts val="0"/>
              </a:spcBef>
              <a:spcAft>
                <a:spcPts val="0"/>
              </a:spcAft>
              <a:buClr>
                <a:schemeClr val="dk1"/>
              </a:buClr>
              <a:buSzPts val="1600"/>
              <a:buFont typeface="Bellota Text"/>
              <a:buChar char="○"/>
              <a:defRPr sz="1600">
                <a:solidFill>
                  <a:schemeClr val="dk1"/>
                </a:solidFill>
                <a:latin typeface="Bellota Text"/>
                <a:ea typeface="Bellota Text"/>
                <a:cs typeface="Bellota Text"/>
                <a:sym typeface="Bellota Text"/>
              </a:defRPr>
            </a:lvl8pPr>
            <a:lvl9pPr indent="-330200" lvl="8" marL="4114800">
              <a:lnSpc>
                <a:spcPct val="100000"/>
              </a:lnSpc>
              <a:spcBef>
                <a:spcPts val="0"/>
              </a:spcBef>
              <a:spcAft>
                <a:spcPts val="0"/>
              </a:spcAft>
              <a:buClr>
                <a:schemeClr val="dk1"/>
              </a:buClr>
              <a:buSzPts val="1600"/>
              <a:buFont typeface="Bellota Text"/>
              <a:buChar char="■"/>
              <a:defRPr sz="1600">
                <a:solidFill>
                  <a:schemeClr val="dk1"/>
                </a:solidFill>
                <a:latin typeface="Bellota Text"/>
                <a:ea typeface="Bellota Text"/>
                <a:cs typeface="Bellota Text"/>
                <a:sym typeface="Bellota Text"/>
              </a:defRPr>
            </a:lvl9pPr>
          </a:lstStyle>
          <a:p/>
        </p:txBody>
      </p:sp>
      <p:sp>
        <p:nvSpPr>
          <p:cNvPr id="8" name="Google Shape;8;p1"/>
          <p:cNvSpPr/>
          <p:nvPr/>
        </p:nvSpPr>
        <p:spPr>
          <a:xfrm>
            <a:off x="50" y="3362425"/>
            <a:ext cx="9144000" cy="1781100"/>
          </a:xfrm>
          <a:prstGeom prst="rect">
            <a:avLst/>
          </a:prstGeom>
          <a:gradFill>
            <a:gsLst>
              <a:gs pos="0">
                <a:srgbClr val="000000">
                  <a:alpha val="69411"/>
                </a:srgbClr>
              </a:gs>
              <a:gs pos="100000">
                <a:srgbClr val="FFFFFF">
                  <a:alpha val="0"/>
                </a:srgbClr>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p:nvPr/>
        </p:nvSpPr>
        <p:spPr>
          <a:xfrm rot="10800000">
            <a:off x="50" y="0"/>
            <a:ext cx="9144000" cy="1179000"/>
          </a:xfrm>
          <a:prstGeom prst="rect">
            <a:avLst/>
          </a:prstGeom>
          <a:gradFill>
            <a:gsLst>
              <a:gs pos="0">
                <a:srgbClr val="000000">
                  <a:alpha val="69411"/>
                </a:srgbClr>
              </a:gs>
              <a:gs pos="100000">
                <a:srgbClr val="FFFFFF">
                  <a:alpha val="0"/>
                </a:srgbClr>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1124"/>
        </a:solidFill>
      </p:bgPr>
    </p:bg>
    <p:spTree>
      <p:nvGrpSpPr>
        <p:cNvPr id="208" name="Shape 208"/>
        <p:cNvGrpSpPr/>
        <p:nvPr/>
      </p:nvGrpSpPr>
      <p:grpSpPr>
        <a:xfrm>
          <a:off x="0" y="0"/>
          <a:ext cx="0" cy="0"/>
          <a:chOff x="0" y="0"/>
          <a:chExt cx="0" cy="0"/>
        </a:xfrm>
      </p:grpSpPr>
      <p:sp>
        <p:nvSpPr>
          <p:cNvPr id="209" name="Google Shape;209;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10" name="Google Shape;210;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211" name="Google Shape;211;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254" name="Shape 254"/>
        <p:cNvGrpSpPr/>
        <p:nvPr/>
      </p:nvGrpSpPr>
      <p:grpSpPr>
        <a:xfrm>
          <a:off x="0" y="0"/>
          <a:ext cx="0" cy="0"/>
          <a:chOff x="0" y="0"/>
          <a:chExt cx="0" cy="0"/>
        </a:xfrm>
      </p:grpSpPr>
      <p:sp>
        <p:nvSpPr>
          <p:cNvPr id="255" name="Google Shape;255;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256" name="Google Shape;256;p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257" name="Google Shape;257;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44.png"/><Relationship Id="rId5"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45.png"/><Relationship Id="rId5" Type="http://schemas.openxmlformats.org/officeDocument/2006/relationships/image" Target="../media/image4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1.jpg"/><Relationship Id="rId4" Type="http://schemas.openxmlformats.org/officeDocument/2006/relationships/image" Target="../media/image52.jpg"/><Relationship Id="rId9" Type="http://schemas.openxmlformats.org/officeDocument/2006/relationships/image" Target="../media/image62.jpg"/><Relationship Id="rId5" Type="http://schemas.openxmlformats.org/officeDocument/2006/relationships/image" Target="../media/image50.jpg"/><Relationship Id="rId6" Type="http://schemas.openxmlformats.org/officeDocument/2006/relationships/image" Target="../media/image49.jpg"/><Relationship Id="rId7" Type="http://schemas.openxmlformats.org/officeDocument/2006/relationships/image" Target="../media/image54.jpg"/><Relationship Id="rId8" Type="http://schemas.openxmlformats.org/officeDocument/2006/relationships/image" Target="../media/image57.jpg"/><Relationship Id="rId10" Type="http://schemas.openxmlformats.org/officeDocument/2006/relationships/image" Target="../media/image6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3.jpg"/><Relationship Id="rId4" Type="http://schemas.openxmlformats.org/officeDocument/2006/relationships/image" Target="../media/image55.jpg"/><Relationship Id="rId5" Type="http://schemas.openxmlformats.org/officeDocument/2006/relationships/image" Target="../media/image5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7.jpg"/><Relationship Id="rId4" Type="http://schemas.openxmlformats.org/officeDocument/2006/relationships/image" Target="../media/image6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9.xml"/><Relationship Id="rId3" Type="http://schemas.openxmlformats.org/officeDocument/2006/relationships/image" Target="../media/image71.png"/><Relationship Id="rId4" Type="http://schemas.openxmlformats.org/officeDocument/2006/relationships/image" Target="../media/image73.png"/><Relationship Id="rId5"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xml"/><Relationship Id="rId3" Type="http://schemas.openxmlformats.org/officeDocument/2006/relationships/image" Target="../media/image25.png"/><Relationship Id="rId4" Type="http://schemas.openxmlformats.org/officeDocument/2006/relationships/image" Target="../media/image47.png"/><Relationship Id="rId5" Type="http://schemas.openxmlformats.org/officeDocument/2006/relationships/image" Target="../media/image20.gif"/><Relationship Id="rId6" Type="http://schemas.openxmlformats.org/officeDocument/2006/relationships/image" Target="../media/image3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20.xml"/><Relationship Id="rId3" Type="http://schemas.openxmlformats.org/officeDocument/2006/relationships/hyperlink" Target="mailto:sarah.edge@knoxschools.org" TargetMode="External"/><Relationship Id="rId4" Type="http://schemas.openxmlformats.org/officeDocument/2006/relationships/hyperlink" Target="mailto:tara.lowe@knoxschools.org" TargetMode="External"/><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0.png"/><Relationship Id="rId4" Type="http://schemas.openxmlformats.org/officeDocument/2006/relationships/image" Target="../media/image48.png"/><Relationship Id="rId5"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1.jpg"/><Relationship Id="rId4" Type="http://schemas.openxmlformats.org/officeDocument/2006/relationships/image" Target="../media/image30.jpg"/><Relationship Id="rId5"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32.png"/><Relationship Id="rId5" Type="http://schemas.openxmlformats.org/officeDocument/2006/relationships/image" Target="../media/image35.png"/><Relationship Id="rId6"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9.jpg"/><Relationship Id="rId4" Type="http://schemas.openxmlformats.org/officeDocument/2006/relationships/image" Target="../media/image38.jpg"/><Relationship Id="rId5" Type="http://schemas.openxmlformats.org/officeDocument/2006/relationships/image" Target="../media/image40.jpg"/><Relationship Id="rId6"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8"/>
          <p:cNvSpPr txBox="1"/>
          <p:nvPr>
            <p:ph idx="1" type="subTitle"/>
          </p:nvPr>
        </p:nvSpPr>
        <p:spPr>
          <a:xfrm>
            <a:off x="1295525" y="3846750"/>
            <a:ext cx="6551700" cy="3045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2023-2024 </a:t>
            </a:r>
            <a:endParaRPr/>
          </a:p>
        </p:txBody>
      </p:sp>
      <p:sp>
        <p:nvSpPr>
          <p:cNvPr id="311" name="Google Shape;311;p58"/>
          <p:cNvSpPr txBox="1"/>
          <p:nvPr>
            <p:ph type="ctrTitle"/>
          </p:nvPr>
        </p:nvSpPr>
        <p:spPr>
          <a:xfrm>
            <a:off x="1909800" y="1995025"/>
            <a:ext cx="5324400" cy="1611600"/>
          </a:xfrm>
          <a:prstGeom prst="rect">
            <a:avLst/>
          </a:prstGeom>
        </p:spPr>
        <p:txBody>
          <a:bodyPr anchorCtr="0" anchor="b" bIns="0" lIns="91425" spcFirstLastPara="1" rIns="91425" wrap="square" tIns="0">
            <a:noAutofit/>
          </a:bodyPr>
          <a:lstStyle/>
          <a:p>
            <a:pPr indent="0" lvl="0" marL="0" rtl="0" algn="ctr">
              <a:spcBef>
                <a:spcPts val="0"/>
              </a:spcBef>
              <a:spcAft>
                <a:spcPts val="0"/>
              </a:spcAft>
              <a:buNone/>
            </a:pPr>
            <a:r>
              <a:rPr lang="en" sz="3000"/>
              <a:t>Austin-East </a:t>
            </a:r>
            <a:endParaRPr sz="3000"/>
          </a:p>
          <a:p>
            <a:pPr indent="0" lvl="0" marL="0" rtl="0" algn="ctr">
              <a:spcBef>
                <a:spcPts val="0"/>
              </a:spcBef>
              <a:spcAft>
                <a:spcPts val="0"/>
              </a:spcAft>
              <a:buNone/>
            </a:pPr>
            <a:r>
              <a:rPr lang="en" sz="3000"/>
              <a:t>Magnet High School</a:t>
            </a:r>
            <a:endParaRPr sz="3000"/>
          </a:p>
        </p:txBody>
      </p:sp>
      <p:grpSp>
        <p:nvGrpSpPr>
          <p:cNvPr id="312" name="Google Shape;312;p58"/>
          <p:cNvGrpSpPr/>
          <p:nvPr/>
        </p:nvGrpSpPr>
        <p:grpSpPr>
          <a:xfrm>
            <a:off x="2021675" y="2666250"/>
            <a:ext cx="5099400" cy="1025100"/>
            <a:chOff x="2021675" y="2847400"/>
            <a:chExt cx="5099400" cy="1025100"/>
          </a:xfrm>
        </p:grpSpPr>
        <p:sp>
          <p:nvSpPr>
            <p:cNvPr id="313" name="Google Shape;313;p58"/>
            <p:cNvSpPr/>
            <p:nvPr/>
          </p:nvSpPr>
          <p:spPr>
            <a:xfrm>
              <a:off x="2071875" y="2898400"/>
              <a:ext cx="4999200" cy="923100"/>
            </a:xfrm>
            <a:prstGeom prst="roundRect">
              <a:avLst>
                <a:gd fmla="val 50000" name="adj"/>
              </a:avLst>
            </a:prstGeom>
            <a:gradFill>
              <a:gsLst>
                <a:gs pos="0">
                  <a:srgbClr val="CC0000"/>
                </a:gs>
                <a:gs pos="23000">
                  <a:srgbClr val="990000"/>
                </a:gs>
                <a:gs pos="37000">
                  <a:srgbClr val="CC0000"/>
                </a:gs>
                <a:gs pos="51000">
                  <a:srgbClr val="E06666"/>
                </a:gs>
                <a:gs pos="64000">
                  <a:srgbClr val="CC0000"/>
                </a:gs>
                <a:gs pos="76000">
                  <a:srgbClr val="990000"/>
                </a:gs>
                <a:gs pos="100000">
                  <a:srgbClr val="CC0000"/>
                </a:gs>
              </a:gsLst>
              <a:lin ang="2700006"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58"/>
            <p:cNvSpPr/>
            <p:nvPr/>
          </p:nvSpPr>
          <p:spPr>
            <a:xfrm>
              <a:off x="2021675" y="2847400"/>
              <a:ext cx="5099400" cy="1025100"/>
            </a:xfrm>
            <a:prstGeom prst="roundRect">
              <a:avLst>
                <a:gd fmla="val 50000"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dk1"/>
                  </a:solidFill>
                  <a:latin typeface="Yeseva One"/>
                  <a:ea typeface="Yeseva One"/>
                  <a:cs typeface="Yeseva One"/>
                  <a:sym typeface="Yeseva One"/>
                </a:rPr>
                <a:t>Austin-East </a:t>
              </a:r>
              <a:endParaRPr sz="2900">
                <a:solidFill>
                  <a:schemeClr val="dk1"/>
                </a:solidFill>
                <a:latin typeface="Yeseva One"/>
                <a:ea typeface="Yeseva One"/>
                <a:cs typeface="Yeseva One"/>
                <a:sym typeface="Yeseva One"/>
              </a:endParaRPr>
            </a:p>
            <a:p>
              <a:pPr indent="0" lvl="0" marL="0" rtl="0" algn="ctr">
                <a:spcBef>
                  <a:spcPts val="0"/>
                </a:spcBef>
                <a:spcAft>
                  <a:spcPts val="0"/>
                </a:spcAft>
                <a:buNone/>
              </a:pPr>
              <a:r>
                <a:rPr lang="en" sz="2900">
                  <a:solidFill>
                    <a:schemeClr val="dk1"/>
                  </a:solidFill>
                  <a:latin typeface="Yeseva One"/>
                  <a:ea typeface="Yeseva One"/>
                  <a:cs typeface="Yeseva One"/>
                  <a:sym typeface="Yeseva One"/>
                </a:rPr>
                <a:t>Magnet High School </a:t>
              </a:r>
              <a:endParaRPr sz="2900">
                <a:solidFill>
                  <a:schemeClr val="dk1"/>
                </a:solidFill>
                <a:latin typeface="Yeseva One"/>
                <a:ea typeface="Yeseva One"/>
                <a:cs typeface="Yeseva One"/>
                <a:sym typeface="Yeseva One"/>
              </a:endParaRPr>
            </a:p>
          </p:txBody>
        </p:sp>
      </p:grpSp>
      <p:pic>
        <p:nvPicPr>
          <p:cNvPr descr="Austin-East Magnet High School (hs) / Homepage" id="315" name="Google Shape;315;p58"/>
          <p:cNvPicPr preferRelativeResize="0"/>
          <p:nvPr/>
        </p:nvPicPr>
        <p:blipFill>
          <a:blip r:embed="rId3">
            <a:alphaModFix/>
          </a:blip>
          <a:stretch>
            <a:fillRect/>
          </a:stretch>
        </p:blipFill>
        <p:spPr>
          <a:xfrm>
            <a:off x="3291938" y="4091125"/>
            <a:ext cx="2558875" cy="962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67"/>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Cosmetology</a:t>
            </a:r>
            <a:endParaRPr/>
          </a:p>
        </p:txBody>
      </p:sp>
      <p:sp>
        <p:nvSpPr>
          <p:cNvPr id="385" name="Google Shape;385;p67"/>
          <p:cNvSpPr txBox="1"/>
          <p:nvPr>
            <p:ph idx="1" type="body"/>
          </p:nvPr>
        </p:nvSpPr>
        <p:spPr>
          <a:xfrm>
            <a:off x="720000" y="1552725"/>
            <a:ext cx="7704000" cy="3016200"/>
          </a:xfrm>
          <a:prstGeom prst="rect">
            <a:avLst/>
          </a:prstGeom>
        </p:spPr>
        <p:txBody>
          <a:bodyPr anchorCtr="0" anchor="t" bIns="0" lIns="91425" spcFirstLastPara="1" rIns="91425" wrap="square" tIns="0">
            <a:noAutofit/>
          </a:bodyPr>
          <a:lstStyle/>
          <a:p>
            <a:pPr indent="0" lvl="0" marL="0" rtl="0" algn="ctr">
              <a:spcBef>
                <a:spcPts val="0"/>
              </a:spcBef>
              <a:spcAft>
                <a:spcPts val="0"/>
              </a:spcAft>
              <a:buClr>
                <a:schemeClr val="lt1"/>
              </a:buClr>
              <a:buSzPts val="1100"/>
              <a:buFont typeface="Arial"/>
              <a:buNone/>
            </a:pPr>
            <a:r>
              <a:rPr lang="en" sz="1700"/>
              <a:t>The Cosmetology pathway immerses students in the art and science of beauty and wellness. Participants will acquire hands-on skills in hair care, skincare, and nail care, while also gaining a deep understanding of industry trends, customer relations, and business practices. </a:t>
            </a:r>
            <a:endParaRPr sz="1700"/>
          </a:p>
          <a:p>
            <a:pPr indent="0" lvl="0" marL="0" rtl="0" algn="l">
              <a:spcBef>
                <a:spcPts val="1200"/>
              </a:spcBef>
              <a:spcAft>
                <a:spcPts val="1200"/>
              </a:spcAft>
              <a:buNone/>
            </a:pPr>
            <a:r>
              <a:t/>
            </a:r>
            <a:endParaRPr/>
          </a:p>
        </p:txBody>
      </p:sp>
      <p:pic>
        <p:nvPicPr>
          <p:cNvPr id="386" name="Google Shape;386;p67"/>
          <p:cNvPicPr preferRelativeResize="0"/>
          <p:nvPr/>
        </p:nvPicPr>
        <p:blipFill>
          <a:blip r:embed="rId3">
            <a:alphaModFix/>
          </a:blip>
          <a:stretch>
            <a:fillRect/>
          </a:stretch>
        </p:blipFill>
        <p:spPr>
          <a:xfrm>
            <a:off x="3408300" y="2775711"/>
            <a:ext cx="2611476" cy="2012301"/>
          </a:xfrm>
          <a:prstGeom prst="rect">
            <a:avLst/>
          </a:prstGeom>
          <a:noFill/>
          <a:ln>
            <a:noFill/>
          </a:ln>
        </p:spPr>
      </p:pic>
      <p:pic>
        <p:nvPicPr>
          <p:cNvPr id="387" name="Google Shape;387;p67"/>
          <p:cNvPicPr preferRelativeResize="0"/>
          <p:nvPr/>
        </p:nvPicPr>
        <p:blipFill>
          <a:blip r:embed="rId4">
            <a:alphaModFix/>
          </a:blip>
          <a:stretch>
            <a:fillRect/>
          </a:stretch>
        </p:blipFill>
        <p:spPr>
          <a:xfrm>
            <a:off x="333350" y="2614050"/>
            <a:ext cx="2611475" cy="2227575"/>
          </a:xfrm>
          <a:prstGeom prst="rect">
            <a:avLst/>
          </a:prstGeom>
          <a:noFill/>
          <a:ln>
            <a:noFill/>
          </a:ln>
        </p:spPr>
      </p:pic>
      <p:pic>
        <p:nvPicPr>
          <p:cNvPr id="388" name="Google Shape;388;p67"/>
          <p:cNvPicPr preferRelativeResize="0"/>
          <p:nvPr/>
        </p:nvPicPr>
        <p:blipFill>
          <a:blip r:embed="rId5">
            <a:alphaModFix/>
          </a:blip>
          <a:stretch>
            <a:fillRect/>
          </a:stretch>
        </p:blipFill>
        <p:spPr>
          <a:xfrm>
            <a:off x="6692175" y="2614044"/>
            <a:ext cx="2089975" cy="211958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8"/>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Culinary Arts</a:t>
            </a:r>
            <a:endParaRPr/>
          </a:p>
        </p:txBody>
      </p:sp>
      <p:sp>
        <p:nvSpPr>
          <p:cNvPr id="394" name="Google Shape;394;p68"/>
          <p:cNvSpPr txBox="1"/>
          <p:nvPr>
            <p:ph idx="1" type="body"/>
          </p:nvPr>
        </p:nvSpPr>
        <p:spPr>
          <a:xfrm>
            <a:off x="720000" y="1552725"/>
            <a:ext cx="7704000" cy="3016200"/>
          </a:xfrm>
          <a:prstGeom prst="rect">
            <a:avLst/>
          </a:prstGeom>
        </p:spPr>
        <p:txBody>
          <a:bodyPr anchorCtr="0" anchor="t" bIns="0" lIns="91425" spcFirstLastPara="1" rIns="91425" wrap="square" tIns="0">
            <a:noAutofit/>
          </a:bodyPr>
          <a:lstStyle/>
          <a:p>
            <a:pPr indent="0" lvl="0" marL="0" rtl="0" algn="ctr">
              <a:spcBef>
                <a:spcPts val="0"/>
              </a:spcBef>
              <a:spcAft>
                <a:spcPts val="0"/>
              </a:spcAft>
              <a:buClr>
                <a:schemeClr val="lt1"/>
              </a:buClr>
              <a:buSzPts val="1100"/>
              <a:buFont typeface="Arial"/>
              <a:buNone/>
            </a:pPr>
            <a:r>
              <a:rPr lang="en" sz="1600"/>
              <a:t>The Culinary Arts pathway is designed to equip students with the skills and knowledge necessary for working in or operating commercial kitchens by providing hands-on instruction emphasizing kitchen operation, safety, and sanitation as well as nutritional concepts and basic recipes.</a:t>
            </a:r>
            <a:endParaRPr sz="1600"/>
          </a:p>
          <a:p>
            <a:pPr indent="0" lvl="0" marL="0" rtl="0" algn="l">
              <a:spcBef>
                <a:spcPts val="1200"/>
              </a:spcBef>
              <a:spcAft>
                <a:spcPts val="1200"/>
              </a:spcAft>
              <a:buNone/>
            </a:pPr>
            <a:r>
              <a:t/>
            </a:r>
            <a:endParaRPr/>
          </a:p>
        </p:txBody>
      </p:sp>
      <p:pic>
        <p:nvPicPr>
          <p:cNvPr id="395" name="Google Shape;395;p68"/>
          <p:cNvPicPr preferRelativeResize="0"/>
          <p:nvPr/>
        </p:nvPicPr>
        <p:blipFill>
          <a:blip r:embed="rId3">
            <a:alphaModFix/>
          </a:blip>
          <a:stretch>
            <a:fillRect/>
          </a:stretch>
        </p:blipFill>
        <p:spPr>
          <a:xfrm>
            <a:off x="313450" y="2696125"/>
            <a:ext cx="3259400" cy="2126500"/>
          </a:xfrm>
          <a:prstGeom prst="rect">
            <a:avLst/>
          </a:prstGeom>
          <a:noFill/>
          <a:ln>
            <a:noFill/>
          </a:ln>
        </p:spPr>
      </p:pic>
      <p:pic>
        <p:nvPicPr>
          <p:cNvPr id="396" name="Google Shape;396;p68"/>
          <p:cNvPicPr preferRelativeResize="0"/>
          <p:nvPr/>
        </p:nvPicPr>
        <p:blipFill>
          <a:blip r:embed="rId4">
            <a:alphaModFix/>
          </a:blip>
          <a:stretch>
            <a:fillRect/>
          </a:stretch>
        </p:blipFill>
        <p:spPr>
          <a:xfrm>
            <a:off x="3911950" y="2659725"/>
            <a:ext cx="2736274" cy="2337950"/>
          </a:xfrm>
          <a:prstGeom prst="rect">
            <a:avLst/>
          </a:prstGeom>
          <a:noFill/>
          <a:ln>
            <a:noFill/>
          </a:ln>
        </p:spPr>
      </p:pic>
      <p:pic>
        <p:nvPicPr>
          <p:cNvPr id="397" name="Google Shape;397;p68"/>
          <p:cNvPicPr preferRelativeResize="0"/>
          <p:nvPr/>
        </p:nvPicPr>
        <p:blipFill>
          <a:blip r:embed="rId5">
            <a:alphaModFix/>
          </a:blip>
          <a:stretch>
            <a:fillRect/>
          </a:stretch>
        </p:blipFill>
        <p:spPr>
          <a:xfrm>
            <a:off x="6987325" y="2521075"/>
            <a:ext cx="1956575" cy="24765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69"/>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Engineering </a:t>
            </a:r>
            <a:endParaRPr/>
          </a:p>
        </p:txBody>
      </p:sp>
      <p:sp>
        <p:nvSpPr>
          <p:cNvPr id="403" name="Google Shape;403;p69"/>
          <p:cNvSpPr txBox="1"/>
          <p:nvPr>
            <p:ph idx="1" type="body"/>
          </p:nvPr>
        </p:nvSpPr>
        <p:spPr>
          <a:xfrm>
            <a:off x="720000" y="1818900"/>
            <a:ext cx="7704000" cy="3016200"/>
          </a:xfrm>
          <a:prstGeom prst="rect">
            <a:avLst/>
          </a:prstGeom>
        </p:spPr>
        <p:txBody>
          <a:bodyPr anchorCtr="0" anchor="t" bIns="0" lIns="91425" spcFirstLastPara="1" rIns="91425" wrap="square" tIns="0">
            <a:noAutofit/>
          </a:bodyPr>
          <a:lstStyle/>
          <a:p>
            <a:pPr indent="0" lvl="0" marL="0" rtl="0" algn="ctr">
              <a:spcBef>
                <a:spcPts val="0"/>
              </a:spcBef>
              <a:spcAft>
                <a:spcPts val="0"/>
              </a:spcAft>
              <a:buClr>
                <a:schemeClr val="lt1"/>
              </a:buClr>
              <a:buSzPts val="1100"/>
              <a:buFont typeface="Arial"/>
              <a:buNone/>
            </a:pPr>
            <a:r>
              <a:rPr lang="en" sz="1800"/>
              <a:t>The Engineering pathway centers on the engineering design process, offering comprehensive instruction in engineering design, fundamental sketching, and engineering drawing techniques. Emphasis is placed on effectively communicating design solutions to others.</a:t>
            </a:r>
            <a:endParaRPr sz="1800"/>
          </a:p>
          <a:p>
            <a:pPr indent="0" lvl="0" marL="0" rtl="0" algn="l">
              <a:spcBef>
                <a:spcPts val="120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70"/>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Engineering </a:t>
            </a:r>
            <a:endParaRPr/>
          </a:p>
        </p:txBody>
      </p:sp>
      <p:sp>
        <p:nvSpPr>
          <p:cNvPr id="409" name="Google Shape;409;p70"/>
          <p:cNvSpPr txBox="1"/>
          <p:nvPr>
            <p:ph idx="1" type="body"/>
          </p:nvPr>
        </p:nvSpPr>
        <p:spPr>
          <a:xfrm>
            <a:off x="720000" y="1552725"/>
            <a:ext cx="7704000" cy="3016200"/>
          </a:xfrm>
          <a:prstGeom prst="rect">
            <a:avLst/>
          </a:prstGeom>
        </p:spPr>
        <p:txBody>
          <a:bodyPr anchorCtr="0" anchor="t" bIns="0" lIns="91425" spcFirstLastPara="1" rIns="91425" wrap="square" tIns="0">
            <a:noAutofit/>
          </a:bodyPr>
          <a:lstStyle/>
          <a:p>
            <a:pPr indent="0" lvl="0" marL="0" rtl="0" algn="l">
              <a:spcBef>
                <a:spcPts val="0"/>
              </a:spcBef>
              <a:spcAft>
                <a:spcPts val="1200"/>
              </a:spcAft>
              <a:buNone/>
            </a:pPr>
            <a:r>
              <a:t/>
            </a:r>
            <a:endParaRPr/>
          </a:p>
        </p:txBody>
      </p:sp>
      <p:pic>
        <p:nvPicPr>
          <p:cNvPr id="410" name="Google Shape;410;p70"/>
          <p:cNvPicPr preferRelativeResize="0"/>
          <p:nvPr/>
        </p:nvPicPr>
        <p:blipFill>
          <a:blip r:embed="rId3">
            <a:alphaModFix/>
          </a:blip>
          <a:stretch>
            <a:fillRect/>
          </a:stretch>
        </p:blipFill>
        <p:spPr>
          <a:xfrm>
            <a:off x="384373" y="675450"/>
            <a:ext cx="1414875" cy="1886525"/>
          </a:xfrm>
          <a:prstGeom prst="rect">
            <a:avLst/>
          </a:prstGeom>
          <a:noFill/>
          <a:ln>
            <a:noFill/>
          </a:ln>
        </p:spPr>
      </p:pic>
      <p:pic>
        <p:nvPicPr>
          <p:cNvPr id="411" name="Google Shape;411;p70"/>
          <p:cNvPicPr preferRelativeResize="0"/>
          <p:nvPr/>
        </p:nvPicPr>
        <p:blipFill>
          <a:blip r:embed="rId4">
            <a:alphaModFix/>
          </a:blip>
          <a:stretch>
            <a:fillRect/>
          </a:stretch>
        </p:blipFill>
        <p:spPr>
          <a:xfrm>
            <a:off x="7081717" y="376848"/>
            <a:ext cx="1638832" cy="2185125"/>
          </a:xfrm>
          <a:prstGeom prst="rect">
            <a:avLst/>
          </a:prstGeom>
          <a:noFill/>
          <a:ln>
            <a:noFill/>
          </a:ln>
        </p:spPr>
      </p:pic>
      <p:pic>
        <p:nvPicPr>
          <p:cNvPr id="412" name="Google Shape;412;p70"/>
          <p:cNvPicPr preferRelativeResize="0"/>
          <p:nvPr/>
        </p:nvPicPr>
        <p:blipFill>
          <a:blip r:embed="rId5">
            <a:alphaModFix/>
          </a:blip>
          <a:stretch>
            <a:fillRect/>
          </a:stretch>
        </p:blipFill>
        <p:spPr>
          <a:xfrm>
            <a:off x="5538404" y="1131700"/>
            <a:ext cx="1342099" cy="1789475"/>
          </a:xfrm>
          <a:prstGeom prst="rect">
            <a:avLst/>
          </a:prstGeom>
          <a:noFill/>
          <a:ln>
            <a:noFill/>
          </a:ln>
        </p:spPr>
      </p:pic>
      <p:pic>
        <p:nvPicPr>
          <p:cNvPr id="413" name="Google Shape;413;p70"/>
          <p:cNvPicPr preferRelativeResize="0"/>
          <p:nvPr/>
        </p:nvPicPr>
        <p:blipFill>
          <a:blip r:embed="rId6">
            <a:alphaModFix/>
          </a:blip>
          <a:stretch>
            <a:fillRect/>
          </a:stretch>
        </p:blipFill>
        <p:spPr>
          <a:xfrm>
            <a:off x="247475" y="3069325"/>
            <a:ext cx="2079811" cy="1559850"/>
          </a:xfrm>
          <a:prstGeom prst="rect">
            <a:avLst/>
          </a:prstGeom>
          <a:noFill/>
          <a:ln>
            <a:noFill/>
          </a:ln>
        </p:spPr>
      </p:pic>
      <p:pic>
        <p:nvPicPr>
          <p:cNvPr id="414" name="Google Shape;414;p70"/>
          <p:cNvPicPr preferRelativeResize="0"/>
          <p:nvPr/>
        </p:nvPicPr>
        <p:blipFill>
          <a:blip r:embed="rId7">
            <a:alphaModFix/>
          </a:blip>
          <a:stretch>
            <a:fillRect/>
          </a:stretch>
        </p:blipFill>
        <p:spPr>
          <a:xfrm>
            <a:off x="7081717" y="3009075"/>
            <a:ext cx="1845509" cy="1559852"/>
          </a:xfrm>
          <a:prstGeom prst="rect">
            <a:avLst/>
          </a:prstGeom>
          <a:noFill/>
          <a:ln>
            <a:noFill/>
          </a:ln>
        </p:spPr>
      </p:pic>
      <p:pic>
        <p:nvPicPr>
          <p:cNvPr id="415" name="Google Shape;415;p70"/>
          <p:cNvPicPr preferRelativeResize="0"/>
          <p:nvPr/>
        </p:nvPicPr>
        <p:blipFill>
          <a:blip r:embed="rId8">
            <a:alphaModFix/>
          </a:blip>
          <a:stretch>
            <a:fillRect/>
          </a:stretch>
        </p:blipFill>
        <p:spPr>
          <a:xfrm>
            <a:off x="3863161" y="1331999"/>
            <a:ext cx="1303000" cy="1737329"/>
          </a:xfrm>
          <a:prstGeom prst="rect">
            <a:avLst/>
          </a:prstGeom>
          <a:noFill/>
          <a:ln>
            <a:noFill/>
          </a:ln>
        </p:spPr>
      </p:pic>
      <p:pic>
        <p:nvPicPr>
          <p:cNvPr id="416" name="Google Shape;416;p70"/>
          <p:cNvPicPr preferRelativeResize="0"/>
          <p:nvPr/>
        </p:nvPicPr>
        <p:blipFill>
          <a:blip r:embed="rId9">
            <a:alphaModFix/>
          </a:blip>
          <a:stretch>
            <a:fillRect/>
          </a:stretch>
        </p:blipFill>
        <p:spPr>
          <a:xfrm>
            <a:off x="2664600" y="3226900"/>
            <a:ext cx="3864673" cy="1696401"/>
          </a:xfrm>
          <a:prstGeom prst="rect">
            <a:avLst/>
          </a:prstGeom>
          <a:noFill/>
          <a:ln>
            <a:noFill/>
          </a:ln>
        </p:spPr>
      </p:pic>
      <p:pic>
        <p:nvPicPr>
          <p:cNvPr id="417" name="Google Shape;417;p70"/>
          <p:cNvPicPr preferRelativeResize="0"/>
          <p:nvPr/>
        </p:nvPicPr>
        <p:blipFill>
          <a:blip r:embed="rId10">
            <a:alphaModFix/>
          </a:blip>
          <a:stretch>
            <a:fillRect/>
          </a:stretch>
        </p:blipFill>
        <p:spPr>
          <a:xfrm>
            <a:off x="2112150" y="1131692"/>
            <a:ext cx="1342099" cy="17894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71"/>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Entrepreneurship</a:t>
            </a:r>
            <a:endParaRPr/>
          </a:p>
        </p:txBody>
      </p:sp>
      <p:sp>
        <p:nvSpPr>
          <p:cNvPr id="423" name="Google Shape;423;p71"/>
          <p:cNvSpPr txBox="1"/>
          <p:nvPr>
            <p:ph idx="1" type="body"/>
          </p:nvPr>
        </p:nvSpPr>
        <p:spPr>
          <a:xfrm>
            <a:off x="720000" y="1552725"/>
            <a:ext cx="7704000" cy="3016200"/>
          </a:xfrm>
          <a:prstGeom prst="rect">
            <a:avLst/>
          </a:prstGeom>
        </p:spPr>
        <p:txBody>
          <a:bodyPr anchorCtr="0" anchor="t" bIns="0" lIns="91425" spcFirstLastPara="1" rIns="91425" wrap="square" tIns="0">
            <a:noAutofit/>
          </a:bodyPr>
          <a:lstStyle/>
          <a:p>
            <a:pPr indent="0" lvl="0" marL="0" rtl="0" algn="ctr">
              <a:spcBef>
                <a:spcPts val="0"/>
              </a:spcBef>
              <a:spcAft>
                <a:spcPts val="0"/>
              </a:spcAft>
              <a:buClr>
                <a:schemeClr val="lt1"/>
              </a:buClr>
              <a:buSzPts val="1100"/>
              <a:buFont typeface="Arial"/>
              <a:buNone/>
            </a:pPr>
            <a:r>
              <a:rPr lang="en" sz="1500"/>
              <a:t>The Entrepreneurship pathway empowers students to cultivate the skills necessary for conceiving, launching, and marketing original business ideas by providing knowledge and skills tailored to the startup environment and authentic business settings.</a:t>
            </a:r>
            <a:endParaRPr sz="1500"/>
          </a:p>
          <a:p>
            <a:pPr indent="0" lvl="0" marL="0" rtl="0" algn="ctr">
              <a:spcBef>
                <a:spcPts val="0"/>
              </a:spcBef>
              <a:spcAft>
                <a:spcPts val="0"/>
              </a:spcAft>
              <a:buNone/>
            </a:pPr>
            <a:r>
              <a:t/>
            </a:r>
            <a:endParaRPr sz="1400">
              <a:latin typeface="Yeseva One"/>
              <a:ea typeface="Yeseva One"/>
              <a:cs typeface="Yeseva One"/>
              <a:sym typeface="Yeseva One"/>
            </a:endParaRPr>
          </a:p>
        </p:txBody>
      </p:sp>
      <p:pic>
        <p:nvPicPr>
          <p:cNvPr id="424" name="Google Shape;424;p71"/>
          <p:cNvPicPr preferRelativeResize="0"/>
          <p:nvPr/>
        </p:nvPicPr>
        <p:blipFill>
          <a:blip r:embed="rId3">
            <a:alphaModFix/>
          </a:blip>
          <a:stretch>
            <a:fillRect/>
          </a:stretch>
        </p:blipFill>
        <p:spPr>
          <a:xfrm>
            <a:off x="625800" y="2495382"/>
            <a:ext cx="3910951" cy="2001451"/>
          </a:xfrm>
          <a:prstGeom prst="rect">
            <a:avLst/>
          </a:prstGeom>
          <a:noFill/>
          <a:ln>
            <a:noFill/>
          </a:ln>
        </p:spPr>
      </p:pic>
      <p:pic>
        <p:nvPicPr>
          <p:cNvPr id="425" name="Google Shape;425;p71"/>
          <p:cNvPicPr preferRelativeResize="0"/>
          <p:nvPr/>
        </p:nvPicPr>
        <p:blipFill>
          <a:blip r:embed="rId4">
            <a:alphaModFix/>
          </a:blip>
          <a:stretch>
            <a:fillRect/>
          </a:stretch>
        </p:blipFill>
        <p:spPr>
          <a:xfrm>
            <a:off x="5241749" y="2601100"/>
            <a:ext cx="3182251" cy="1790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72"/>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Health Science/Nursing</a:t>
            </a:r>
            <a:endParaRPr/>
          </a:p>
        </p:txBody>
      </p:sp>
      <p:sp>
        <p:nvSpPr>
          <p:cNvPr id="431" name="Google Shape;431;p72"/>
          <p:cNvSpPr txBox="1"/>
          <p:nvPr>
            <p:ph idx="1" type="body"/>
          </p:nvPr>
        </p:nvSpPr>
        <p:spPr>
          <a:xfrm>
            <a:off x="720000" y="1542050"/>
            <a:ext cx="7704000" cy="3027000"/>
          </a:xfrm>
          <a:prstGeom prst="rect">
            <a:avLst/>
          </a:prstGeom>
        </p:spPr>
        <p:txBody>
          <a:bodyPr anchorCtr="0" anchor="t" bIns="0" lIns="91425" spcFirstLastPara="1" rIns="91425" wrap="square" tIns="0">
            <a:noAutofit/>
          </a:bodyPr>
          <a:lstStyle/>
          <a:p>
            <a:pPr indent="0" lvl="0" marL="0" rtl="0" algn="ctr">
              <a:spcBef>
                <a:spcPts val="0"/>
              </a:spcBef>
              <a:spcAft>
                <a:spcPts val="1200"/>
              </a:spcAft>
              <a:buNone/>
            </a:pPr>
            <a:r>
              <a:rPr lang="en" sz="1600"/>
              <a:t>Health Science is a 4 course program (Health Science - Medical Therapeutics - Anatomy and Physiology - Nursing Education) leading to an opportunity to sit for the State CNA exam.</a:t>
            </a:r>
            <a:endParaRPr sz="1600"/>
          </a:p>
        </p:txBody>
      </p:sp>
      <p:pic>
        <p:nvPicPr>
          <p:cNvPr id="432" name="Google Shape;432;p72"/>
          <p:cNvPicPr preferRelativeResize="0"/>
          <p:nvPr/>
        </p:nvPicPr>
        <p:blipFill>
          <a:blip r:embed="rId3">
            <a:alphaModFix/>
          </a:blip>
          <a:stretch>
            <a:fillRect/>
          </a:stretch>
        </p:blipFill>
        <p:spPr>
          <a:xfrm>
            <a:off x="166250" y="2476604"/>
            <a:ext cx="2435825" cy="2461546"/>
          </a:xfrm>
          <a:prstGeom prst="rect">
            <a:avLst/>
          </a:prstGeom>
          <a:noFill/>
          <a:ln>
            <a:noFill/>
          </a:ln>
        </p:spPr>
      </p:pic>
      <p:pic>
        <p:nvPicPr>
          <p:cNvPr id="433" name="Google Shape;433;p72"/>
          <p:cNvPicPr preferRelativeResize="0"/>
          <p:nvPr/>
        </p:nvPicPr>
        <p:blipFill>
          <a:blip r:embed="rId4">
            <a:alphaModFix/>
          </a:blip>
          <a:stretch>
            <a:fillRect/>
          </a:stretch>
        </p:blipFill>
        <p:spPr>
          <a:xfrm>
            <a:off x="3183600" y="2305625"/>
            <a:ext cx="2435825" cy="2628101"/>
          </a:xfrm>
          <a:prstGeom prst="rect">
            <a:avLst/>
          </a:prstGeom>
          <a:noFill/>
          <a:ln>
            <a:noFill/>
          </a:ln>
        </p:spPr>
      </p:pic>
      <p:pic>
        <p:nvPicPr>
          <p:cNvPr id="434" name="Google Shape;434;p72"/>
          <p:cNvPicPr preferRelativeResize="0"/>
          <p:nvPr/>
        </p:nvPicPr>
        <p:blipFill>
          <a:blip r:embed="rId5">
            <a:alphaModFix/>
          </a:blip>
          <a:stretch>
            <a:fillRect/>
          </a:stretch>
        </p:blipFill>
        <p:spPr>
          <a:xfrm>
            <a:off x="6317450" y="2352975"/>
            <a:ext cx="2667125" cy="25807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73"/>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Theatre </a:t>
            </a:r>
            <a:endParaRPr/>
          </a:p>
        </p:txBody>
      </p:sp>
      <p:sp>
        <p:nvSpPr>
          <p:cNvPr id="440" name="Google Shape;440;p73"/>
          <p:cNvSpPr txBox="1"/>
          <p:nvPr>
            <p:ph idx="1" type="body"/>
          </p:nvPr>
        </p:nvSpPr>
        <p:spPr>
          <a:xfrm>
            <a:off x="720000" y="2079275"/>
            <a:ext cx="5122500" cy="2489700"/>
          </a:xfrm>
          <a:prstGeom prst="rect">
            <a:avLst/>
          </a:prstGeom>
        </p:spPr>
        <p:txBody>
          <a:bodyPr anchorCtr="0" anchor="t" bIns="0" lIns="91425" spcFirstLastPara="1" rIns="91425" wrap="square" tIns="0">
            <a:noAutofit/>
          </a:bodyPr>
          <a:lstStyle/>
          <a:p>
            <a:pPr indent="0" lvl="0" marL="0" rtl="0" algn="ctr">
              <a:spcBef>
                <a:spcPts val="0"/>
              </a:spcBef>
              <a:spcAft>
                <a:spcPts val="1200"/>
              </a:spcAft>
              <a:buNone/>
            </a:pPr>
            <a:r>
              <a:rPr b="1" lang="en" sz="1900"/>
              <a:t>The goal of the Theatre program at Austin-East Magnet High School is to give students an opportunity to learn every aspect of theatre which includes acting, writing, set design, lighting, costumes, stage management, and so much more! </a:t>
            </a:r>
            <a:endParaRPr b="1" sz="1900"/>
          </a:p>
        </p:txBody>
      </p:sp>
      <p:pic>
        <p:nvPicPr>
          <p:cNvPr id="441" name="Google Shape;441;p73"/>
          <p:cNvPicPr preferRelativeResize="0"/>
          <p:nvPr/>
        </p:nvPicPr>
        <p:blipFill>
          <a:blip r:embed="rId3">
            <a:alphaModFix/>
          </a:blip>
          <a:stretch>
            <a:fillRect/>
          </a:stretch>
        </p:blipFill>
        <p:spPr>
          <a:xfrm>
            <a:off x="6311922" y="1995925"/>
            <a:ext cx="2302219" cy="23293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74"/>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West African Dance</a:t>
            </a:r>
            <a:endParaRPr/>
          </a:p>
        </p:txBody>
      </p:sp>
      <p:pic>
        <p:nvPicPr>
          <p:cNvPr id="447" name="Google Shape;447;p74"/>
          <p:cNvPicPr preferRelativeResize="0"/>
          <p:nvPr/>
        </p:nvPicPr>
        <p:blipFill>
          <a:blip r:embed="rId3">
            <a:alphaModFix/>
          </a:blip>
          <a:stretch>
            <a:fillRect/>
          </a:stretch>
        </p:blipFill>
        <p:spPr>
          <a:xfrm>
            <a:off x="4855925" y="1818050"/>
            <a:ext cx="3413965" cy="2275424"/>
          </a:xfrm>
          <a:prstGeom prst="rect">
            <a:avLst/>
          </a:prstGeom>
          <a:noFill/>
          <a:ln cap="flat" cmpd="sng" w="19050">
            <a:solidFill>
              <a:schemeClr val="dk1"/>
            </a:solidFill>
            <a:prstDash val="solid"/>
            <a:round/>
            <a:headEnd len="sm" w="sm" type="none"/>
            <a:tailEnd len="sm" w="sm" type="none"/>
          </a:ln>
        </p:spPr>
      </p:pic>
      <p:sp>
        <p:nvSpPr>
          <p:cNvPr id="448" name="Google Shape;448;p74"/>
          <p:cNvSpPr txBox="1"/>
          <p:nvPr/>
        </p:nvSpPr>
        <p:spPr>
          <a:xfrm>
            <a:off x="920525" y="1818050"/>
            <a:ext cx="3935400" cy="25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Bellota Text"/>
                <a:ea typeface="Bellota Text"/>
                <a:cs typeface="Bellota Text"/>
                <a:sym typeface="Bellota Text"/>
              </a:rPr>
              <a:t>The West African drum and </a:t>
            </a:r>
            <a:r>
              <a:rPr lang="en">
                <a:solidFill>
                  <a:schemeClr val="dk1"/>
                </a:solidFill>
                <a:latin typeface="Bellota Text"/>
                <a:ea typeface="Bellota Text"/>
                <a:cs typeface="Bellota Text"/>
                <a:sym typeface="Bellota Text"/>
              </a:rPr>
              <a:t>dance program has been a part of the performing arts department at Austin-East since the start of the magnet programs.  The dancers learn traditional African dance techniques as well as the history and culture of the dances.  If the dancers advance to the advanced classes, they have the opportunity to perform in various performances at AE and in the community.  </a:t>
            </a:r>
            <a:endParaRPr>
              <a:solidFill>
                <a:schemeClr val="dk1"/>
              </a:solidFill>
              <a:latin typeface="Bellota Text"/>
              <a:ea typeface="Bellota Text"/>
              <a:cs typeface="Bellota Text"/>
              <a:sym typeface="Bellota Tex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75"/>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West African Drumming</a:t>
            </a:r>
            <a:endParaRPr/>
          </a:p>
        </p:txBody>
      </p:sp>
      <p:pic>
        <p:nvPicPr>
          <p:cNvPr id="454" name="Google Shape;454;p75"/>
          <p:cNvPicPr preferRelativeResize="0"/>
          <p:nvPr/>
        </p:nvPicPr>
        <p:blipFill>
          <a:blip r:embed="rId3">
            <a:alphaModFix/>
          </a:blip>
          <a:stretch>
            <a:fillRect/>
          </a:stretch>
        </p:blipFill>
        <p:spPr>
          <a:xfrm>
            <a:off x="777525" y="2215900"/>
            <a:ext cx="2087624" cy="1801507"/>
          </a:xfrm>
          <a:prstGeom prst="rect">
            <a:avLst/>
          </a:prstGeom>
          <a:noFill/>
          <a:ln cap="flat" cmpd="sng" w="19050">
            <a:solidFill>
              <a:schemeClr val="dk1"/>
            </a:solidFill>
            <a:prstDash val="solid"/>
            <a:round/>
            <a:headEnd len="sm" w="sm" type="none"/>
            <a:tailEnd len="sm" w="sm" type="none"/>
          </a:ln>
        </p:spPr>
      </p:pic>
      <p:pic>
        <p:nvPicPr>
          <p:cNvPr id="455" name="Google Shape;455;p75"/>
          <p:cNvPicPr preferRelativeResize="0"/>
          <p:nvPr/>
        </p:nvPicPr>
        <p:blipFill>
          <a:blip r:embed="rId4">
            <a:alphaModFix/>
          </a:blip>
          <a:stretch>
            <a:fillRect/>
          </a:stretch>
        </p:blipFill>
        <p:spPr>
          <a:xfrm>
            <a:off x="6213525" y="1809438"/>
            <a:ext cx="1715000" cy="2502774"/>
          </a:xfrm>
          <a:prstGeom prst="rect">
            <a:avLst/>
          </a:prstGeom>
          <a:noFill/>
          <a:ln cap="flat" cmpd="sng" w="19050">
            <a:solidFill>
              <a:schemeClr val="dk1"/>
            </a:solidFill>
            <a:prstDash val="solid"/>
            <a:round/>
            <a:headEnd len="sm" w="sm" type="none"/>
            <a:tailEnd len="sm" w="sm" type="none"/>
          </a:ln>
        </p:spPr>
      </p:pic>
      <p:sp>
        <p:nvSpPr>
          <p:cNvPr id="456" name="Google Shape;456;p75"/>
          <p:cNvSpPr txBox="1"/>
          <p:nvPr/>
        </p:nvSpPr>
        <p:spPr>
          <a:xfrm>
            <a:off x="2807625" y="1852575"/>
            <a:ext cx="3405900" cy="329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300">
                <a:solidFill>
                  <a:schemeClr val="dk1"/>
                </a:solidFill>
                <a:latin typeface="Bellota Text"/>
                <a:ea typeface="Bellota Text"/>
                <a:cs typeface="Bellota Text"/>
                <a:sym typeface="Bellota Text"/>
              </a:rPr>
              <a:t>The West African Drum program is a unique program only found at Austin-East Magnet High School.  Obayana Ajanaku leads the program and teaches students in grades 9-12 in the traditional techniques of West African drumming and rhythms.  Students who advance to the djembe accompaniment class perform for the Knox County Spring Dance Concert in the spring and other community performances throughout the </a:t>
            </a:r>
            <a:r>
              <a:rPr lang="en">
                <a:solidFill>
                  <a:schemeClr val="dk1"/>
                </a:solidFill>
                <a:latin typeface="Bellota Text"/>
                <a:ea typeface="Bellota Text"/>
                <a:cs typeface="Bellota Text"/>
                <a:sym typeface="Bellota Text"/>
              </a:rPr>
              <a:t>semester. </a:t>
            </a:r>
            <a:endParaRPr>
              <a:solidFill>
                <a:schemeClr val="dk1"/>
              </a:solidFill>
              <a:latin typeface="Bellota Text"/>
              <a:ea typeface="Bellota Text"/>
              <a:cs typeface="Bellota Text"/>
              <a:sym typeface="Bellota Tex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6"/>
          <p:cNvSpPr/>
          <p:nvPr/>
        </p:nvSpPr>
        <p:spPr>
          <a:xfrm>
            <a:off x="294150" y="211925"/>
            <a:ext cx="8555700" cy="548400"/>
          </a:xfrm>
          <a:prstGeom prst="rect">
            <a:avLst/>
          </a:prstGeom>
          <a:solidFill>
            <a:srgbClr val="CD0E2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chemeClr val="lt1"/>
                </a:solidFill>
                <a:latin typeface="Amatic SC"/>
                <a:ea typeface="Amatic SC"/>
                <a:cs typeface="Amatic SC"/>
                <a:sym typeface="Amatic SC"/>
              </a:rPr>
              <a:t>“One Stop Shop”</a:t>
            </a:r>
            <a:endParaRPr sz="4300">
              <a:solidFill>
                <a:schemeClr val="lt1"/>
              </a:solidFill>
              <a:latin typeface="Amatic SC"/>
              <a:ea typeface="Amatic SC"/>
              <a:cs typeface="Amatic SC"/>
              <a:sym typeface="Amatic SC"/>
            </a:endParaRPr>
          </a:p>
        </p:txBody>
      </p:sp>
      <p:sp>
        <p:nvSpPr>
          <p:cNvPr id="462" name="Google Shape;462;p76"/>
          <p:cNvSpPr/>
          <p:nvPr/>
        </p:nvSpPr>
        <p:spPr>
          <a:xfrm>
            <a:off x="294150" y="855275"/>
            <a:ext cx="4050600" cy="19101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81000" lvl="0" marL="457200" rtl="0" algn="l">
              <a:spcBef>
                <a:spcPts val="0"/>
              </a:spcBef>
              <a:spcAft>
                <a:spcPts val="0"/>
              </a:spcAft>
              <a:buSzPts val="2400"/>
              <a:buFont typeface="Pompiere"/>
              <a:buChar char="➔"/>
            </a:pPr>
            <a:r>
              <a:rPr b="1" lang="en" sz="2400">
                <a:latin typeface="Pompiere"/>
                <a:ea typeface="Pompiere"/>
                <a:cs typeface="Pompiere"/>
                <a:sym typeface="Pompiere"/>
              </a:rPr>
              <a:t>UT Flagship School </a:t>
            </a:r>
            <a:endParaRPr b="1" sz="2400">
              <a:latin typeface="Pompiere"/>
              <a:ea typeface="Pompiere"/>
              <a:cs typeface="Pompiere"/>
              <a:sym typeface="Pompiere"/>
            </a:endParaRPr>
          </a:p>
          <a:p>
            <a:pPr indent="-381000" lvl="0" marL="457200" rtl="0" algn="l">
              <a:spcBef>
                <a:spcPts val="0"/>
              </a:spcBef>
              <a:spcAft>
                <a:spcPts val="0"/>
              </a:spcAft>
              <a:buSzPts val="2400"/>
              <a:buFont typeface="Pompiere"/>
              <a:buChar char="➔"/>
            </a:pPr>
            <a:r>
              <a:rPr b="1" lang="en" sz="2400">
                <a:latin typeface="Pompiere"/>
                <a:ea typeface="Pompiere"/>
                <a:cs typeface="Pompiere"/>
                <a:sym typeface="Pompiere"/>
              </a:rPr>
              <a:t>Project Grad</a:t>
            </a:r>
            <a:endParaRPr b="1" sz="2400">
              <a:latin typeface="Pompiere"/>
              <a:ea typeface="Pompiere"/>
              <a:cs typeface="Pompiere"/>
              <a:sym typeface="Pompiere"/>
            </a:endParaRPr>
          </a:p>
          <a:p>
            <a:pPr indent="-381000" lvl="0" marL="457200" rtl="0" algn="l">
              <a:spcBef>
                <a:spcPts val="0"/>
              </a:spcBef>
              <a:spcAft>
                <a:spcPts val="0"/>
              </a:spcAft>
              <a:buSzPts val="2400"/>
              <a:buFont typeface="Pompiere"/>
              <a:buChar char="➔"/>
            </a:pPr>
            <a:r>
              <a:rPr b="1" lang="en" sz="2400">
                <a:latin typeface="Pompiere"/>
                <a:ea typeface="Pompiere"/>
                <a:cs typeface="Pompiere"/>
                <a:sym typeface="Pompiere"/>
              </a:rPr>
              <a:t>Trio </a:t>
            </a:r>
            <a:endParaRPr b="1" sz="2400">
              <a:latin typeface="Pompiere"/>
              <a:ea typeface="Pompiere"/>
              <a:cs typeface="Pompiere"/>
              <a:sym typeface="Pompiere"/>
            </a:endParaRPr>
          </a:p>
          <a:p>
            <a:pPr indent="-381000" lvl="0" marL="457200" rtl="0" algn="l">
              <a:spcBef>
                <a:spcPts val="0"/>
              </a:spcBef>
              <a:spcAft>
                <a:spcPts val="0"/>
              </a:spcAft>
              <a:buSzPts val="2400"/>
              <a:buFont typeface="Pompiere"/>
              <a:buChar char="➔"/>
            </a:pPr>
            <a:r>
              <a:rPr b="1" lang="en" sz="2400">
                <a:latin typeface="Pompiere"/>
                <a:ea typeface="Pompiere"/>
                <a:cs typeface="Pompiere"/>
                <a:sym typeface="Pompiere"/>
              </a:rPr>
              <a:t>SMART Institute </a:t>
            </a:r>
            <a:endParaRPr b="1" sz="2400">
              <a:latin typeface="Pompiere"/>
              <a:ea typeface="Pompiere"/>
              <a:cs typeface="Pompiere"/>
              <a:sym typeface="Pompiere"/>
            </a:endParaRPr>
          </a:p>
        </p:txBody>
      </p:sp>
      <p:sp>
        <p:nvSpPr>
          <p:cNvPr id="463" name="Google Shape;463;p76"/>
          <p:cNvSpPr/>
          <p:nvPr/>
        </p:nvSpPr>
        <p:spPr>
          <a:xfrm>
            <a:off x="4663500" y="855275"/>
            <a:ext cx="4050600" cy="19101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b="1" sz="2400">
              <a:solidFill>
                <a:schemeClr val="dk1"/>
              </a:solidFill>
              <a:latin typeface="Pompiere"/>
              <a:ea typeface="Pompiere"/>
              <a:cs typeface="Pompiere"/>
              <a:sym typeface="Pompiere"/>
            </a:endParaRPr>
          </a:p>
          <a:p>
            <a:pPr indent="-381000" lvl="0" marL="457200" rtl="0" algn="l">
              <a:spcBef>
                <a:spcPts val="0"/>
              </a:spcBef>
              <a:spcAft>
                <a:spcPts val="0"/>
              </a:spcAft>
              <a:buClr>
                <a:schemeClr val="dk1"/>
              </a:buClr>
              <a:buSzPts val="2400"/>
              <a:buFont typeface="Pompiere"/>
              <a:buChar char="➔"/>
            </a:pPr>
            <a:r>
              <a:rPr b="1" lang="en" sz="2400">
                <a:solidFill>
                  <a:schemeClr val="dk1"/>
                </a:solidFill>
                <a:latin typeface="Pompiere"/>
                <a:ea typeface="Pompiere"/>
                <a:cs typeface="Pompiere"/>
                <a:sym typeface="Pompiere"/>
              </a:rPr>
              <a:t>Traditional Sports </a:t>
            </a:r>
            <a:endParaRPr b="1" sz="2400">
              <a:solidFill>
                <a:schemeClr val="dk1"/>
              </a:solidFill>
              <a:latin typeface="Pompiere"/>
              <a:ea typeface="Pompiere"/>
              <a:cs typeface="Pompiere"/>
              <a:sym typeface="Pompiere"/>
            </a:endParaRPr>
          </a:p>
          <a:p>
            <a:pPr indent="-381000" lvl="0" marL="457200" rtl="0" algn="l">
              <a:spcBef>
                <a:spcPts val="0"/>
              </a:spcBef>
              <a:spcAft>
                <a:spcPts val="0"/>
              </a:spcAft>
              <a:buClr>
                <a:schemeClr val="dk1"/>
              </a:buClr>
              <a:buSzPts val="2400"/>
              <a:buFont typeface="Pompiere"/>
              <a:buChar char="➔"/>
            </a:pPr>
            <a:r>
              <a:rPr b="1" lang="en" sz="2400">
                <a:solidFill>
                  <a:schemeClr val="dk1"/>
                </a:solidFill>
                <a:latin typeface="Pompiere"/>
                <a:ea typeface="Pompiere"/>
                <a:cs typeface="Pompiere"/>
                <a:sym typeface="Pompiere"/>
              </a:rPr>
              <a:t>Clubs &amp; Organizations</a:t>
            </a:r>
            <a:endParaRPr b="1" sz="2400">
              <a:solidFill>
                <a:schemeClr val="dk1"/>
              </a:solidFill>
              <a:latin typeface="Pompiere"/>
              <a:ea typeface="Pompiere"/>
              <a:cs typeface="Pompiere"/>
              <a:sym typeface="Pompiere"/>
            </a:endParaRPr>
          </a:p>
          <a:p>
            <a:pPr indent="-381000" lvl="0" marL="457200" rtl="0" algn="l">
              <a:spcBef>
                <a:spcPts val="0"/>
              </a:spcBef>
              <a:spcAft>
                <a:spcPts val="0"/>
              </a:spcAft>
              <a:buClr>
                <a:schemeClr val="dk1"/>
              </a:buClr>
              <a:buSzPts val="2400"/>
              <a:buFont typeface="Pompiere"/>
              <a:buChar char="➔"/>
            </a:pPr>
            <a:r>
              <a:rPr b="1" lang="en" sz="2400">
                <a:solidFill>
                  <a:schemeClr val="dk1"/>
                </a:solidFill>
                <a:latin typeface="Pompiere"/>
                <a:ea typeface="Pompiere"/>
                <a:cs typeface="Pompiere"/>
                <a:sym typeface="Pompiere"/>
              </a:rPr>
              <a:t>All traditional academic courses  and opportunities (honors, AP, dual enrollment)  </a:t>
            </a:r>
            <a:endParaRPr b="1" sz="2400">
              <a:solidFill>
                <a:schemeClr val="dk1"/>
              </a:solidFill>
              <a:latin typeface="Pompiere"/>
              <a:ea typeface="Pompiere"/>
              <a:cs typeface="Pompiere"/>
              <a:sym typeface="Pompiere"/>
            </a:endParaRPr>
          </a:p>
          <a:p>
            <a:pPr indent="0" lvl="0" marL="0" rtl="0" algn="ctr">
              <a:spcBef>
                <a:spcPts val="0"/>
              </a:spcBef>
              <a:spcAft>
                <a:spcPts val="0"/>
              </a:spcAft>
              <a:buClr>
                <a:schemeClr val="dk1"/>
              </a:buClr>
              <a:buSzPts val="1100"/>
              <a:buFont typeface="Arial"/>
              <a:buNone/>
            </a:pPr>
            <a:r>
              <a:t/>
            </a:r>
            <a:endParaRPr b="1" sz="2400">
              <a:latin typeface="Pompiere"/>
              <a:ea typeface="Pompiere"/>
              <a:cs typeface="Pompiere"/>
              <a:sym typeface="Pompiere"/>
            </a:endParaRPr>
          </a:p>
        </p:txBody>
      </p:sp>
      <p:pic>
        <p:nvPicPr>
          <p:cNvPr id="464" name="Google Shape;464;p76"/>
          <p:cNvPicPr preferRelativeResize="0"/>
          <p:nvPr/>
        </p:nvPicPr>
        <p:blipFill>
          <a:blip r:embed="rId3">
            <a:alphaModFix/>
          </a:blip>
          <a:stretch>
            <a:fillRect/>
          </a:stretch>
        </p:blipFill>
        <p:spPr>
          <a:xfrm>
            <a:off x="3009650" y="2902350"/>
            <a:ext cx="2619675" cy="1926351"/>
          </a:xfrm>
          <a:prstGeom prst="rect">
            <a:avLst/>
          </a:prstGeom>
          <a:noFill/>
          <a:ln cap="flat" cmpd="sng" w="19050">
            <a:solidFill>
              <a:schemeClr val="lt1"/>
            </a:solidFill>
            <a:prstDash val="solid"/>
            <a:round/>
            <a:headEnd len="sm" w="sm" type="none"/>
            <a:tailEnd len="sm" w="sm" type="none"/>
          </a:ln>
        </p:spPr>
      </p:pic>
      <p:pic>
        <p:nvPicPr>
          <p:cNvPr id="465" name="Google Shape;465;p76"/>
          <p:cNvPicPr preferRelativeResize="0"/>
          <p:nvPr/>
        </p:nvPicPr>
        <p:blipFill>
          <a:blip r:embed="rId4">
            <a:alphaModFix/>
          </a:blip>
          <a:stretch>
            <a:fillRect/>
          </a:stretch>
        </p:blipFill>
        <p:spPr>
          <a:xfrm>
            <a:off x="5775735" y="2902350"/>
            <a:ext cx="2957366" cy="1926358"/>
          </a:xfrm>
          <a:prstGeom prst="rect">
            <a:avLst/>
          </a:prstGeom>
          <a:noFill/>
          <a:ln cap="flat" cmpd="sng" w="19050">
            <a:solidFill>
              <a:schemeClr val="lt1"/>
            </a:solidFill>
            <a:prstDash val="solid"/>
            <a:round/>
            <a:headEnd len="sm" w="sm" type="none"/>
            <a:tailEnd len="sm" w="sm" type="none"/>
          </a:ln>
        </p:spPr>
      </p:pic>
      <p:pic>
        <p:nvPicPr>
          <p:cNvPr id="466" name="Google Shape;466;p76"/>
          <p:cNvPicPr preferRelativeResize="0"/>
          <p:nvPr/>
        </p:nvPicPr>
        <p:blipFill>
          <a:blip r:embed="rId5">
            <a:alphaModFix/>
          </a:blip>
          <a:stretch>
            <a:fillRect/>
          </a:stretch>
        </p:blipFill>
        <p:spPr>
          <a:xfrm>
            <a:off x="294150" y="2902350"/>
            <a:ext cx="2569101" cy="1910101"/>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9"/>
          <p:cNvSpPr/>
          <p:nvPr/>
        </p:nvSpPr>
        <p:spPr>
          <a:xfrm>
            <a:off x="294150" y="211925"/>
            <a:ext cx="8555700" cy="548400"/>
          </a:xfrm>
          <a:prstGeom prst="rect">
            <a:avLst/>
          </a:prstGeom>
          <a:solidFill>
            <a:srgbClr val="CD0E2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chemeClr val="lt1"/>
                </a:solidFill>
                <a:latin typeface="Amatic SC"/>
                <a:ea typeface="Amatic SC"/>
                <a:cs typeface="Amatic SC"/>
                <a:sym typeface="Amatic SC"/>
              </a:rPr>
              <a:t>Austin-East Magnet High School</a:t>
            </a:r>
            <a:endParaRPr sz="4300">
              <a:solidFill>
                <a:schemeClr val="lt1"/>
              </a:solidFill>
              <a:latin typeface="Amatic SC"/>
              <a:ea typeface="Amatic SC"/>
              <a:cs typeface="Amatic SC"/>
              <a:sym typeface="Amatic SC"/>
            </a:endParaRPr>
          </a:p>
        </p:txBody>
      </p:sp>
      <p:sp>
        <p:nvSpPr>
          <p:cNvPr id="321" name="Google Shape;321;p59"/>
          <p:cNvSpPr/>
          <p:nvPr/>
        </p:nvSpPr>
        <p:spPr>
          <a:xfrm>
            <a:off x="294150" y="843475"/>
            <a:ext cx="8555700" cy="2102400"/>
          </a:xfrm>
          <a:prstGeom prst="rect">
            <a:avLst/>
          </a:prstGeom>
          <a:solidFill>
            <a:schemeClr val="l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158750" lvl="0" marL="2286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Location: 2800 Martin Luther King Jr. Ave, 37914</a:t>
            </a:r>
            <a:endParaRPr sz="1600">
              <a:solidFill>
                <a:schemeClr val="dk1"/>
              </a:solidFill>
              <a:latin typeface="Nunito"/>
              <a:ea typeface="Nunito"/>
              <a:cs typeface="Nunito"/>
              <a:sym typeface="Nunito"/>
            </a:endParaRPr>
          </a:p>
          <a:p>
            <a:pPr indent="-158750" lvl="0" marL="2286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Magnet Programming: </a:t>
            </a:r>
            <a:r>
              <a:rPr b="1" lang="en" sz="1600">
                <a:solidFill>
                  <a:schemeClr val="dk1"/>
                </a:solidFill>
                <a:latin typeface="Nunito"/>
                <a:ea typeface="Nunito"/>
                <a:cs typeface="Nunito"/>
                <a:sym typeface="Nunito"/>
              </a:rPr>
              <a:t>Performing Arts </a:t>
            </a:r>
            <a:endParaRPr b="1" sz="1600">
              <a:solidFill>
                <a:schemeClr val="dk1"/>
              </a:solidFill>
              <a:latin typeface="Nunito"/>
              <a:ea typeface="Nunito"/>
              <a:cs typeface="Nunito"/>
              <a:sym typeface="Nunito"/>
            </a:endParaRPr>
          </a:p>
          <a:p>
            <a:pPr indent="-158750" lvl="0" marL="2286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Hours: 8:30-3:45 (early release </a:t>
            </a:r>
            <a:r>
              <a:rPr b="1" lang="en" sz="1600">
                <a:solidFill>
                  <a:schemeClr val="dk1"/>
                </a:solidFill>
                <a:latin typeface="Nunito"/>
                <a:ea typeface="Nunito"/>
                <a:cs typeface="Nunito"/>
                <a:sym typeface="Nunito"/>
              </a:rPr>
              <a:t>every</a:t>
            </a:r>
            <a:r>
              <a:rPr lang="en" sz="1600">
                <a:solidFill>
                  <a:schemeClr val="dk1"/>
                </a:solidFill>
                <a:latin typeface="Nunito"/>
                <a:ea typeface="Nunito"/>
                <a:cs typeface="Nunito"/>
                <a:sym typeface="Nunito"/>
              </a:rPr>
              <a:t> Wednesday) </a:t>
            </a:r>
            <a:endParaRPr sz="1600">
              <a:solidFill>
                <a:schemeClr val="dk1"/>
              </a:solidFill>
              <a:latin typeface="Nunito"/>
              <a:ea typeface="Nunito"/>
              <a:cs typeface="Nunito"/>
              <a:sym typeface="Nunito"/>
            </a:endParaRPr>
          </a:p>
          <a:p>
            <a:pPr indent="-158750" lvl="0" marL="2286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Population: 679 Students, 67 Teachers </a:t>
            </a:r>
            <a:endParaRPr sz="1600">
              <a:solidFill>
                <a:schemeClr val="dk1"/>
              </a:solidFill>
              <a:latin typeface="Nunito"/>
              <a:ea typeface="Nunito"/>
              <a:cs typeface="Nunito"/>
              <a:sym typeface="Nunito"/>
            </a:endParaRPr>
          </a:p>
          <a:p>
            <a:pPr indent="-158750" lvl="0" marL="228600" rtl="0" algn="l">
              <a:lnSpc>
                <a:spcPct val="115000"/>
              </a:lnSpc>
              <a:spcBef>
                <a:spcPts val="0"/>
              </a:spcBef>
              <a:spcAft>
                <a:spcPts val="0"/>
              </a:spcAft>
              <a:buClr>
                <a:schemeClr val="dk1"/>
              </a:buClr>
              <a:buSzPts val="1600"/>
              <a:buFont typeface="Nunito"/>
              <a:buChar char="●"/>
            </a:pPr>
            <a:r>
              <a:rPr lang="en" sz="1600">
                <a:solidFill>
                  <a:schemeClr val="dk1"/>
                </a:solidFill>
                <a:latin typeface="Nunito"/>
                <a:ea typeface="Nunito"/>
                <a:cs typeface="Nunito"/>
                <a:sym typeface="Nunito"/>
              </a:rPr>
              <a:t>Our Mission Statement: </a:t>
            </a:r>
            <a:r>
              <a:rPr i="1" lang="en" sz="1600">
                <a:solidFill>
                  <a:schemeClr val="dk1"/>
                </a:solidFill>
                <a:latin typeface="Nunito"/>
                <a:ea typeface="Nunito"/>
                <a:cs typeface="Nunito"/>
                <a:sym typeface="Nunito"/>
              </a:rPr>
              <a:t>At Austin-East, we will </a:t>
            </a:r>
            <a:r>
              <a:rPr b="1" i="1" lang="en" sz="1600">
                <a:solidFill>
                  <a:schemeClr val="dk1"/>
                </a:solidFill>
                <a:latin typeface="Nunito"/>
                <a:ea typeface="Nunito"/>
                <a:cs typeface="Nunito"/>
                <a:sym typeface="Nunito"/>
              </a:rPr>
              <a:t>educate</a:t>
            </a:r>
            <a:r>
              <a:rPr i="1" lang="en" sz="1600">
                <a:solidFill>
                  <a:schemeClr val="dk1"/>
                </a:solidFill>
                <a:latin typeface="Nunito"/>
                <a:ea typeface="Nunito"/>
                <a:cs typeface="Nunito"/>
                <a:sym typeface="Nunito"/>
              </a:rPr>
              <a:t>, </a:t>
            </a:r>
            <a:r>
              <a:rPr b="1" i="1" lang="en" sz="1600">
                <a:solidFill>
                  <a:schemeClr val="dk1"/>
                </a:solidFill>
                <a:latin typeface="Nunito"/>
                <a:ea typeface="Nunito"/>
                <a:cs typeface="Nunito"/>
                <a:sym typeface="Nunito"/>
              </a:rPr>
              <a:t>equip</a:t>
            </a:r>
            <a:r>
              <a:rPr i="1" lang="en" sz="1600">
                <a:solidFill>
                  <a:schemeClr val="dk1"/>
                </a:solidFill>
                <a:latin typeface="Nunito"/>
                <a:ea typeface="Nunito"/>
                <a:cs typeface="Nunito"/>
                <a:sym typeface="Nunito"/>
              </a:rPr>
              <a:t>, and </a:t>
            </a:r>
            <a:r>
              <a:rPr b="1" i="1" lang="en" sz="1600">
                <a:solidFill>
                  <a:schemeClr val="dk1"/>
                </a:solidFill>
                <a:latin typeface="Nunito"/>
                <a:ea typeface="Nunito"/>
                <a:cs typeface="Nunito"/>
                <a:sym typeface="Nunito"/>
              </a:rPr>
              <a:t>empower</a:t>
            </a:r>
            <a:r>
              <a:rPr i="1" lang="en" sz="1600">
                <a:solidFill>
                  <a:schemeClr val="dk1"/>
                </a:solidFill>
                <a:latin typeface="Nunito"/>
                <a:ea typeface="Nunito"/>
                <a:cs typeface="Nunito"/>
                <a:sym typeface="Nunito"/>
              </a:rPr>
              <a:t> our students to achieve academically, thrive socially, dream limitlessly, and serve their community with purpose and pride.</a:t>
            </a:r>
            <a:endParaRPr i="1" sz="1600">
              <a:solidFill>
                <a:schemeClr val="dk1"/>
              </a:solidFill>
              <a:latin typeface="Nunito"/>
              <a:ea typeface="Nunito"/>
              <a:cs typeface="Nunito"/>
              <a:sym typeface="Nunito"/>
            </a:endParaRPr>
          </a:p>
        </p:txBody>
      </p:sp>
      <p:pic>
        <p:nvPicPr>
          <p:cNvPr id="322" name="Google Shape;322;p59"/>
          <p:cNvPicPr preferRelativeResize="0"/>
          <p:nvPr/>
        </p:nvPicPr>
        <p:blipFill rotWithShape="1">
          <a:blip r:embed="rId3">
            <a:alphaModFix/>
          </a:blip>
          <a:srcRect b="0" l="16020" r="11420" t="10466"/>
          <a:stretch/>
        </p:blipFill>
        <p:spPr>
          <a:xfrm>
            <a:off x="294150" y="3015975"/>
            <a:ext cx="2487306" cy="2032302"/>
          </a:xfrm>
          <a:prstGeom prst="rect">
            <a:avLst/>
          </a:prstGeom>
          <a:noFill/>
          <a:ln cap="flat" cmpd="sng" w="19050">
            <a:solidFill>
              <a:schemeClr val="lt1"/>
            </a:solidFill>
            <a:prstDash val="solid"/>
            <a:round/>
            <a:headEnd len="sm" w="sm" type="none"/>
            <a:tailEnd len="sm" w="sm" type="none"/>
          </a:ln>
        </p:spPr>
      </p:pic>
      <p:pic>
        <p:nvPicPr>
          <p:cNvPr id="323" name="Google Shape;323;p59"/>
          <p:cNvPicPr preferRelativeResize="0"/>
          <p:nvPr/>
        </p:nvPicPr>
        <p:blipFill rotWithShape="1">
          <a:blip r:embed="rId4">
            <a:alphaModFix/>
          </a:blip>
          <a:srcRect b="3809" l="0" r="0" t="0"/>
          <a:stretch/>
        </p:blipFill>
        <p:spPr>
          <a:xfrm>
            <a:off x="3000625" y="3015972"/>
            <a:ext cx="2573098" cy="2032302"/>
          </a:xfrm>
          <a:prstGeom prst="rect">
            <a:avLst/>
          </a:prstGeom>
          <a:noFill/>
          <a:ln cap="flat" cmpd="sng" w="19050">
            <a:solidFill>
              <a:schemeClr val="lt1"/>
            </a:solidFill>
            <a:prstDash val="solid"/>
            <a:round/>
            <a:headEnd len="sm" w="sm" type="none"/>
            <a:tailEnd len="sm" w="sm" type="none"/>
          </a:ln>
        </p:spPr>
      </p:pic>
      <p:pic>
        <p:nvPicPr>
          <p:cNvPr descr="Austin-East High School (Knoxville, TN) Varsity Soccer" id="324" name="Google Shape;324;p59"/>
          <p:cNvPicPr preferRelativeResize="0"/>
          <p:nvPr/>
        </p:nvPicPr>
        <p:blipFill rotWithShape="1">
          <a:blip r:embed="rId5">
            <a:alphaModFix/>
          </a:blip>
          <a:srcRect b="19015" l="0" r="0" t="14171"/>
          <a:stretch/>
        </p:blipFill>
        <p:spPr>
          <a:xfrm>
            <a:off x="6914525" y="843475"/>
            <a:ext cx="1777750" cy="1187700"/>
          </a:xfrm>
          <a:prstGeom prst="rect">
            <a:avLst/>
          </a:prstGeom>
          <a:noFill/>
          <a:ln>
            <a:noFill/>
          </a:ln>
        </p:spPr>
      </p:pic>
      <p:pic>
        <p:nvPicPr>
          <p:cNvPr id="325" name="Google Shape;325;p59"/>
          <p:cNvPicPr preferRelativeResize="0"/>
          <p:nvPr/>
        </p:nvPicPr>
        <p:blipFill>
          <a:blip r:embed="rId6">
            <a:alphaModFix/>
          </a:blip>
          <a:stretch>
            <a:fillRect/>
          </a:stretch>
        </p:blipFill>
        <p:spPr>
          <a:xfrm>
            <a:off x="5792900" y="3029025"/>
            <a:ext cx="3020315" cy="2013526"/>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7"/>
          <p:cNvSpPr/>
          <p:nvPr/>
        </p:nvSpPr>
        <p:spPr>
          <a:xfrm>
            <a:off x="294150" y="211925"/>
            <a:ext cx="8555700" cy="548400"/>
          </a:xfrm>
          <a:prstGeom prst="rect">
            <a:avLst/>
          </a:prstGeom>
          <a:solidFill>
            <a:srgbClr val="CD0E2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chemeClr val="lt1"/>
                </a:solidFill>
                <a:latin typeface="Amatic SC"/>
                <a:ea typeface="Amatic SC"/>
                <a:cs typeface="Amatic SC"/>
                <a:sym typeface="Amatic SC"/>
              </a:rPr>
              <a:t>Let’s Connect!</a:t>
            </a:r>
            <a:endParaRPr sz="4300">
              <a:solidFill>
                <a:schemeClr val="lt1"/>
              </a:solidFill>
              <a:latin typeface="Amatic SC"/>
              <a:ea typeface="Amatic SC"/>
              <a:cs typeface="Amatic SC"/>
              <a:sym typeface="Amatic SC"/>
            </a:endParaRPr>
          </a:p>
        </p:txBody>
      </p:sp>
      <p:sp>
        <p:nvSpPr>
          <p:cNvPr id="472" name="Google Shape;472;p77"/>
          <p:cNvSpPr/>
          <p:nvPr/>
        </p:nvSpPr>
        <p:spPr>
          <a:xfrm>
            <a:off x="294150" y="855275"/>
            <a:ext cx="4050600" cy="19101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accent1"/>
                </a:solidFill>
                <a:latin typeface="Pompiere"/>
                <a:ea typeface="Pompiere"/>
                <a:cs typeface="Pompiere"/>
                <a:sym typeface="Pompiere"/>
              </a:rPr>
              <a:t>What’s next?</a:t>
            </a:r>
            <a:endParaRPr b="1" sz="2400">
              <a:solidFill>
                <a:schemeClr val="accent1"/>
              </a:solidFill>
              <a:latin typeface="Pompiere"/>
              <a:ea typeface="Pompiere"/>
              <a:cs typeface="Pompiere"/>
              <a:sym typeface="Pompiere"/>
            </a:endParaRPr>
          </a:p>
          <a:p>
            <a:pPr indent="-361950" lvl="0" marL="457200" rtl="0" algn="l">
              <a:spcBef>
                <a:spcPts val="0"/>
              </a:spcBef>
              <a:spcAft>
                <a:spcPts val="0"/>
              </a:spcAft>
              <a:buSzPts val="2100"/>
              <a:buFont typeface="Pompiere"/>
              <a:buChar char="➔"/>
            </a:pPr>
            <a:r>
              <a:rPr b="1" lang="en" sz="2100">
                <a:latin typeface="Pompiere"/>
                <a:ea typeface="Pompiere"/>
                <a:cs typeface="Pompiere"/>
                <a:sym typeface="Pompiere"/>
              </a:rPr>
              <a:t>Schedule a tour!</a:t>
            </a:r>
            <a:endParaRPr b="1" sz="2100">
              <a:latin typeface="Pompiere"/>
              <a:ea typeface="Pompiere"/>
              <a:cs typeface="Pompiere"/>
              <a:sym typeface="Pompiere"/>
            </a:endParaRPr>
          </a:p>
          <a:p>
            <a:pPr indent="-361950" lvl="0" marL="457200" rtl="0" algn="l">
              <a:spcBef>
                <a:spcPts val="0"/>
              </a:spcBef>
              <a:spcAft>
                <a:spcPts val="0"/>
              </a:spcAft>
              <a:buSzPts val="2100"/>
              <a:buFont typeface="Pompiere"/>
              <a:buChar char="➔"/>
            </a:pPr>
            <a:r>
              <a:rPr b="1" lang="en" sz="2100">
                <a:latin typeface="Pompiere"/>
                <a:ea typeface="Pompiere"/>
                <a:cs typeface="Pompiere"/>
                <a:sym typeface="Pompiere"/>
              </a:rPr>
              <a:t>Schedule a shadow day!</a:t>
            </a:r>
            <a:endParaRPr b="1" sz="2100">
              <a:latin typeface="Pompiere"/>
              <a:ea typeface="Pompiere"/>
              <a:cs typeface="Pompiere"/>
              <a:sym typeface="Pompiere"/>
            </a:endParaRPr>
          </a:p>
          <a:p>
            <a:pPr indent="-361950" lvl="0" marL="457200" rtl="0" algn="l">
              <a:spcBef>
                <a:spcPts val="0"/>
              </a:spcBef>
              <a:spcAft>
                <a:spcPts val="0"/>
              </a:spcAft>
              <a:buSzPts val="2100"/>
              <a:buFont typeface="Pompiere"/>
              <a:buChar char="➔"/>
            </a:pPr>
            <a:r>
              <a:rPr b="1" lang="en" sz="2100">
                <a:latin typeface="Pompiere"/>
                <a:ea typeface="Pompiere"/>
                <a:cs typeface="Pompiere"/>
                <a:sym typeface="Pompiere"/>
              </a:rPr>
              <a:t>Come to “Voices”, our next student choreographed performance in December! </a:t>
            </a:r>
            <a:endParaRPr b="1" sz="2100">
              <a:latin typeface="Pompiere"/>
              <a:ea typeface="Pompiere"/>
              <a:cs typeface="Pompiere"/>
              <a:sym typeface="Pompiere"/>
            </a:endParaRPr>
          </a:p>
        </p:txBody>
      </p:sp>
      <p:sp>
        <p:nvSpPr>
          <p:cNvPr id="473" name="Google Shape;473;p77"/>
          <p:cNvSpPr/>
          <p:nvPr/>
        </p:nvSpPr>
        <p:spPr>
          <a:xfrm>
            <a:off x="4663500" y="855275"/>
            <a:ext cx="4050600" cy="19101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chemeClr val="accent1"/>
                </a:solidFill>
                <a:latin typeface="Pompiere"/>
                <a:ea typeface="Pompiere"/>
                <a:cs typeface="Pompiere"/>
                <a:sym typeface="Pompiere"/>
              </a:rPr>
              <a:t>Contact Information: </a:t>
            </a:r>
            <a:endParaRPr b="1" sz="2800">
              <a:solidFill>
                <a:schemeClr val="accent1"/>
              </a:solidFill>
              <a:latin typeface="Pompiere"/>
              <a:ea typeface="Pompiere"/>
              <a:cs typeface="Pompiere"/>
              <a:sym typeface="Pompiere"/>
            </a:endParaRPr>
          </a:p>
          <a:p>
            <a:pPr indent="0" lvl="0" marL="0" rtl="0" algn="ctr">
              <a:spcBef>
                <a:spcPts val="0"/>
              </a:spcBef>
              <a:spcAft>
                <a:spcPts val="0"/>
              </a:spcAft>
              <a:buNone/>
            </a:pPr>
            <a:r>
              <a:rPr b="1" lang="en" sz="2400">
                <a:latin typeface="Pompiere"/>
                <a:ea typeface="Pompiere"/>
                <a:cs typeface="Pompiere"/>
                <a:sym typeface="Pompiere"/>
              </a:rPr>
              <a:t>Sarah Edge or Tara Lowe</a:t>
            </a:r>
            <a:endParaRPr b="1" sz="2400">
              <a:latin typeface="Pompiere"/>
              <a:ea typeface="Pompiere"/>
              <a:cs typeface="Pompiere"/>
              <a:sym typeface="Pompiere"/>
            </a:endParaRPr>
          </a:p>
          <a:p>
            <a:pPr indent="0" lvl="0" marL="0" rtl="0" algn="ctr">
              <a:spcBef>
                <a:spcPts val="0"/>
              </a:spcBef>
              <a:spcAft>
                <a:spcPts val="0"/>
              </a:spcAft>
              <a:buNone/>
            </a:pPr>
            <a:r>
              <a:rPr b="1" lang="en" sz="1900">
                <a:latin typeface="Pompiere"/>
                <a:ea typeface="Pompiere"/>
                <a:cs typeface="Pompiere"/>
                <a:sym typeface="Pompiere"/>
              </a:rPr>
              <a:t>(865) 594-3792</a:t>
            </a:r>
            <a:endParaRPr b="1" sz="1900">
              <a:latin typeface="Pompiere"/>
              <a:ea typeface="Pompiere"/>
              <a:cs typeface="Pompiere"/>
              <a:sym typeface="Pompiere"/>
            </a:endParaRPr>
          </a:p>
          <a:p>
            <a:pPr indent="0" lvl="0" marL="0" rtl="0" algn="ctr">
              <a:spcBef>
                <a:spcPts val="0"/>
              </a:spcBef>
              <a:spcAft>
                <a:spcPts val="0"/>
              </a:spcAft>
              <a:buNone/>
            </a:pPr>
            <a:r>
              <a:rPr b="1" lang="en" sz="1900">
                <a:latin typeface="Pompiere"/>
                <a:ea typeface="Pompiere"/>
                <a:cs typeface="Pompiere"/>
                <a:sym typeface="Pompiere"/>
              </a:rPr>
              <a:t>@MsEdge_AE</a:t>
            </a:r>
            <a:endParaRPr b="1" sz="1900">
              <a:latin typeface="Pompiere"/>
              <a:ea typeface="Pompiere"/>
              <a:cs typeface="Pompiere"/>
              <a:sym typeface="Pompiere"/>
            </a:endParaRPr>
          </a:p>
          <a:p>
            <a:pPr indent="0" lvl="0" marL="0" rtl="0" algn="ctr">
              <a:spcBef>
                <a:spcPts val="0"/>
              </a:spcBef>
              <a:spcAft>
                <a:spcPts val="0"/>
              </a:spcAft>
              <a:buClr>
                <a:schemeClr val="dk1"/>
              </a:buClr>
              <a:buSzPts val="1100"/>
              <a:buFont typeface="Arial"/>
              <a:buNone/>
            </a:pPr>
            <a:r>
              <a:rPr b="1" lang="en" sz="1900" u="sng">
                <a:solidFill>
                  <a:schemeClr val="hlink"/>
                </a:solidFill>
                <a:latin typeface="Pompiere"/>
                <a:ea typeface="Pompiere"/>
                <a:cs typeface="Pompiere"/>
                <a:sym typeface="Pompiere"/>
                <a:hlinkClick r:id="rId3"/>
              </a:rPr>
              <a:t>sarah.edge@knoxschools.org</a:t>
            </a:r>
            <a:endParaRPr b="1" sz="1900">
              <a:solidFill>
                <a:schemeClr val="dk1"/>
              </a:solidFill>
              <a:latin typeface="Pompiere"/>
              <a:ea typeface="Pompiere"/>
              <a:cs typeface="Pompiere"/>
              <a:sym typeface="Pompiere"/>
            </a:endParaRPr>
          </a:p>
          <a:p>
            <a:pPr indent="0" lvl="0" marL="0" rtl="0" algn="ctr">
              <a:spcBef>
                <a:spcPts val="0"/>
              </a:spcBef>
              <a:spcAft>
                <a:spcPts val="0"/>
              </a:spcAft>
              <a:buClr>
                <a:schemeClr val="dk1"/>
              </a:buClr>
              <a:buSzPts val="1100"/>
              <a:buFont typeface="Arial"/>
              <a:buNone/>
            </a:pPr>
            <a:r>
              <a:rPr b="1" lang="en" sz="1900" u="sng">
                <a:solidFill>
                  <a:schemeClr val="hlink"/>
                </a:solidFill>
                <a:latin typeface="Pompiere"/>
                <a:ea typeface="Pompiere"/>
                <a:cs typeface="Pompiere"/>
                <a:sym typeface="Pompiere"/>
                <a:hlinkClick r:id="rId4"/>
              </a:rPr>
              <a:t>tara.lowe@knoxschools.org</a:t>
            </a:r>
            <a:r>
              <a:rPr b="1" lang="en" sz="1900">
                <a:solidFill>
                  <a:schemeClr val="dk1"/>
                </a:solidFill>
                <a:latin typeface="Pompiere"/>
                <a:ea typeface="Pompiere"/>
                <a:cs typeface="Pompiere"/>
                <a:sym typeface="Pompiere"/>
              </a:rPr>
              <a:t> </a:t>
            </a:r>
            <a:endParaRPr b="1" sz="1900">
              <a:solidFill>
                <a:schemeClr val="dk1"/>
              </a:solidFill>
              <a:latin typeface="Pompiere"/>
              <a:ea typeface="Pompiere"/>
              <a:cs typeface="Pompiere"/>
              <a:sym typeface="Pompiere"/>
            </a:endParaRPr>
          </a:p>
        </p:txBody>
      </p:sp>
      <p:pic>
        <p:nvPicPr>
          <p:cNvPr id="474" name="Google Shape;474;p77"/>
          <p:cNvPicPr preferRelativeResize="0"/>
          <p:nvPr/>
        </p:nvPicPr>
        <p:blipFill rotWithShape="1">
          <a:blip r:embed="rId5">
            <a:alphaModFix/>
          </a:blip>
          <a:srcRect b="0" l="24695" r="16126" t="0"/>
          <a:stretch/>
        </p:blipFill>
        <p:spPr>
          <a:xfrm>
            <a:off x="3016650" y="2943263"/>
            <a:ext cx="2535876" cy="2073325"/>
          </a:xfrm>
          <a:prstGeom prst="rect">
            <a:avLst/>
          </a:prstGeom>
          <a:noFill/>
          <a:ln cap="flat" cmpd="sng" w="19050">
            <a:solidFill>
              <a:schemeClr val="lt1"/>
            </a:solidFill>
            <a:prstDash val="solid"/>
            <a:round/>
            <a:headEnd len="sm" w="sm" type="none"/>
            <a:tailEnd len="sm" w="sm" type="none"/>
          </a:ln>
        </p:spPr>
      </p:pic>
      <p:pic>
        <p:nvPicPr>
          <p:cNvPr id="475" name="Google Shape;475;p77"/>
          <p:cNvPicPr preferRelativeResize="0"/>
          <p:nvPr/>
        </p:nvPicPr>
        <p:blipFill rotWithShape="1">
          <a:blip r:embed="rId6">
            <a:alphaModFix/>
          </a:blip>
          <a:srcRect b="0" l="13846" r="12461" t="0"/>
          <a:stretch/>
        </p:blipFill>
        <p:spPr>
          <a:xfrm>
            <a:off x="5912075" y="2943275"/>
            <a:ext cx="2764052" cy="2073325"/>
          </a:xfrm>
          <a:prstGeom prst="rect">
            <a:avLst/>
          </a:prstGeom>
          <a:noFill/>
          <a:ln cap="flat" cmpd="sng" w="19050">
            <a:solidFill>
              <a:schemeClr val="lt1"/>
            </a:solidFill>
            <a:prstDash val="solid"/>
            <a:round/>
            <a:headEnd len="sm" w="sm" type="none"/>
            <a:tailEnd len="sm" w="sm" type="none"/>
          </a:ln>
        </p:spPr>
      </p:pic>
      <p:pic>
        <p:nvPicPr>
          <p:cNvPr id="476" name="Google Shape;476;p77"/>
          <p:cNvPicPr preferRelativeResize="0"/>
          <p:nvPr/>
        </p:nvPicPr>
        <p:blipFill>
          <a:blip r:embed="rId7">
            <a:alphaModFix/>
          </a:blip>
          <a:stretch>
            <a:fillRect/>
          </a:stretch>
        </p:blipFill>
        <p:spPr>
          <a:xfrm>
            <a:off x="294150" y="2943275"/>
            <a:ext cx="2457448" cy="2073326"/>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60"/>
          <p:cNvSpPr/>
          <p:nvPr/>
        </p:nvSpPr>
        <p:spPr>
          <a:xfrm>
            <a:off x="294150" y="211925"/>
            <a:ext cx="8555700" cy="548400"/>
          </a:xfrm>
          <a:prstGeom prst="rect">
            <a:avLst/>
          </a:prstGeom>
          <a:solidFill>
            <a:srgbClr val="CD0E2C"/>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chemeClr val="lt1"/>
                </a:solidFill>
                <a:latin typeface="Amatic SC"/>
                <a:ea typeface="Amatic SC"/>
                <a:cs typeface="Amatic SC"/>
                <a:sym typeface="Amatic SC"/>
              </a:rPr>
              <a:t>Academies at Austin-East</a:t>
            </a:r>
            <a:endParaRPr sz="4300">
              <a:solidFill>
                <a:schemeClr val="lt1"/>
              </a:solidFill>
              <a:latin typeface="Amatic SC"/>
              <a:ea typeface="Amatic SC"/>
              <a:cs typeface="Amatic SC"/>
              <a:sym typeface="Amatic SC"/>
            </a:endParaRPr>
          </a:p>
        </p:txBody>
      </p:sp>
      <p:pic>
        <p:nvPicPr>
          <p:cNvPr descr="Career-Themed Academies Revealed For First Cohort Of The 865 Academies -  Knox County Schools Hall Pass Blog" id="331" name="Google Shape;331;p60"/>
          <p:cNvPicPr preferRelativeResize="0"/>
          <p:nvPr/>
        </p:nvPicPr>
        <p:blipFill>
          <a:blip r:embed="rId3">
            <a:alphaModFix/>
          </a:blip>
          <a:stretch>
            <a:fillRect/>
          </a:stretch>
        </p:blipFill>
        <p:spPr>
          <a:xfrm>
            <a:off x="401175" y="843400"/>
            <a:ext cx="8246551" cy="414905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id="336" name="Google Shape;336;p61"/>
          <p:cNvPicPr preferRelativeResize="0"/>
          <p:nvPr/>
        </p:nvPicPr>
        <p:blipFill>
          <a:blip r:embed="rId3">
            <a:alphaModFix/>
          </a:blip>
          <a:stretch>
            <a:fillRect/>
          </a:stretch>
        </p:blipFill>
        <p:spPr>
          <a:xfrm>
            <a:off x="307425" y="0"/>
            <a:ext cx="8537024"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62"/>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b="1" lang="en" sz="3600"/>
              <a:t>AVID </a:t>
            </a:r>
            <a:endParaRPr b="1" sz="3600"/>
          </a:p>
        </p:txBody>
      </p:sp>
      <p:sp>
        <p:nvSpPr>
          <p:cNvPr id="342" name="Google Shape;342;p62"/>
          <p:cNvSpPr txBox="1"/>
          <p:nvPr>
            <p:ph idx="1" type="body"/>
          </p:nvPr>
        </p:nvSpPr>
        <p:spPr>
          <a:xfrm>
            <a:off x="720000" y="1552725"/>
            <a:ext cx="7704000" cy="30162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sz="1500"/>
              <a:t>AVID (Advancement Via Individual Determination) is an elective offered to all grade levels and focuses on college and career readiness. AVID’s mission is to close the achievement, expectation, and opportunity gap many students face, and it prepares all students for success in a global society.</a:t>
            </a:r>
            <a:endParaRPr sz="1500"/>
          </a:p>
          <a:p>
            <a:pPr indent="0" lvl="0" marL="0" rtl="0" algn="ctr">
              <a:spcBef>
                <a:spcPts val="1200"/>
              </a:spcBef>
              <a:spcAft>
                <a:spcPts val="1200"/>
              </a:spcAft>
              <a:buNone/>
            </a:pPr>
            <a:r>
              <a:rPr lang="en" sz="1500"/>
              <a:t>AVID focuses on writing, inquiry, collaboration, organization, and reading while also giving students a sense of community. We call it our “AVID family”! </a:t>
            </a:r>
            <a:endParaRPr sz="1500"/>
          </a:p>
        </p:txBody>
      </p:sp>
      <p:pic>
        <p:nvPicPr>
          <p:cNvPr descr="Image preview" id="343" name="Google Shape;343;p62"/>
          <p:cNvPicPr preferRelativeResize="0"/>
          <p:nvPr/>
        </p:nvPicPr>
        <p:blipFill rotWithShape="1">
          <a:blip r:embed="rId3">
            <a:alphaModFix/>
          </a:blip>
          <a:srcRect b="19952" l="0" r="0" t="23604"/>
          <a:stretch/>
        </p:blipFill>
        <p:spPr>
          <a:xfrm>
            <a:off x="3623687" y="3191225"/>
            <a:ext cx="1896625" cy="1845775"/>
          </a:xfrm>
          <a:prstGeom prst="rect">
            <a:avLst/>
          </a:prstGeom>
          <a:noFill/>
          <a:ln>
            <a:noFill/>
          </a:ln>
        </p:spPr>
      </p:pic>
      <p:pic>
        <p:nvPicPr>
          <p:cNvPr descr="Image preview" id="344" name="Google Shape;344;p62"/>
          <p:cNvPicPr preferRelativeResize="0"/>
          <p:nvPr/>
        </p:nvPicPr>
        <p:blipFill rotWithShape="1">
          <a:blip r:embed="rId4">
            <a:alphaModFix/>
          </a:blip>
          <a:srcRect b="33409" l="0" r="0" t="32877"/>
          <a:stretch/>
        </p:blipFill>
        <p:spPr>
          <a:xfrm>
            <a:off x="298475" y="3143825"/>
            <a:ext cx="2371725" cy="1734025"/>
          </a:xfrm>
          <a:prstGeom prst="rect">
            <a:avLst/>
          </a:prstGeom>
          <a:noFill/>
          <a:ln>
            <a:noFill/>
          </a:ln>
        </p:spPr>
      </p:pic>
      <p:pic>
        <p:nvPicPr>
          <p:cNvPr descr="Image preview" id="345" name="Google Shape;345;p62"/>
          <p:cNvPicPr preferRelativeResize="0"/>
          <p:nvPr/>
        </p:nvPicPr>
        <p:blipFill rotWithShape="1">
          <a:blip r:embed="rId5">
            <a:alphaModFix/>
          </a:blip>
          <a:srcRect b="20286" l="0" r="0" t="20775"/>
          <a:stretch/>
        </p:blipFill>
        <p:spPr>
          <a:xfrm>
            <a:off x="6680350" y="3191225"/>
            <a:ext cx="1803357" cy="1845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63"/>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Austin-East Dance Company</a:t>
            </a:r>
            <a:endParaRPr/>
          </a:p>
        </p:txBody>
      </p:sp>
      <p:pic>
        <p:nvPicPr>
          <p:cNvPr id="351" name="Google Shape;351;p63"/>
          <p:cNvPicPr preferRelativeResize="0"/>
          <p:nvPr/>
        </p:nvPicPr>
        <p:blipFill>
          <a:blip r:embed="rId3">
            <a:alphaModFix/>
          </a:blip>
          <a:stretch>
            <a:fillRect/>
          </a:stretch>
        </p:blipFill>
        <p:spPr>
          <a:xfrm>
            <a:off x="1028076" y="1859100"/>
            <a:ext cx="1498825" cy="2248776"/>
          </a:xfrm>
          <a:prstGeom prst="rect">
            <a:avLst/>
          </a:prstGeom>
          <a:noFill/>
          <a:ln cap="flat" cmpd="sng" w="19050">
            <a:solidFill>
              <a:schemeClr val="dk1"/>
            </a:solidFill>
            <a:prstDash val="solid"/>
            <a:round/>
            <a:headEnd len="sm" w="sm" type="none"/>
            <a:tailEnd len="sm" w="sm" type="none"/>
          </a:ln>
        </p:spPr>
      </p:pic>
      <p:pic>
        <p:nvPicPr>
          <p:cNvPr id="352" name="Google Shape;352;p63"/>
          <p:cNvPicPr preferRelativeResize="0"/>
          <p:nvPr/>
        </p:nvPicPr>
        <p:blipFill>
          <a:blip r:embed="rId4">
            <a:alphaModFix/>
          </a:blip>
          <a:stretch>
            <a:fillRect/>
          </a:stretch>
        </p:blipFill>
        <p:spPr>
          <a:xfrm>
            <a:off x="3252602" y="2105725"/>
            <a:ext cx="2434724" cy="1622750"/>
          </a:xfrm>
          <a:prstGeom prst="rect">
            <a:avLst/>
          </a:prstGeom>
          <a:noFill/>
          <a:ln cap="flat" cmpd="sng" w="19050">
            <a:solidFill>
              <a:schemeClr val="dk1"/>
            </a:solidFill>
            <a:prstDash val="solid"/>
            <a:round/>
            <a:headEnd len="sm" w="sm" type="none"/>
            <a:tailEnd len="sm" w="sm" type="none"/>
          </a:ln>
        </p:spPr>
      </p:pic>
      <p:pic>
        <p:nvPicPr>
          <p:cNvPr id="353" name="Google Shape;353;p63"/>
          <p:cNvPicPr preferRelativeResize="0"/>
          <p:nvPr/>
        </p:nvPicPr>
        <p:blipFill>
          <a:blip r:embed="rId5">
            <a:alphaModFix/>
          </a:blip>
          <a:stretch>
            <a:fillRect/>
          </a:stretch>
        </p:blipFill>
        <p:spPr>
          <a:xfrm>
            <a:off x="6346200" y="1795125"/>
            <a:ext cx="1593050" cy="2388398"/>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64"/>
          <p:cNvSpPr txBox="1"/>
          <p:nvPr>
            <p:ph type="title"/>
          </p:nvPr>
        </p:nvSpPr>
        <p:spPr>
          <a:xfrm>
            <a:off x="720000" y="597425"/>
            <a:ext cx="7704000" cy="440100"/>
          </a:xfrm>
          <a:prstGeom prst="rect">
            <a:avLst/>
          </a:prstGeom>
          <a:effectLst>
            <a:outerShdw blurRad="57150" rotWithShape="0" algn="bl" dir="5400000" dist="19050">
              <a:srgbClr val="000000">
                <a:alpha val="50000"/>
              </a:srgbClr>
            </a:outerShdw>
          </a:effectLst>
        </p:spPr>
        <p:txBody>
          <a:bodyPr anchorCtr="0" anchor="t" bIns="0" lIns="91425" spcFirstLastPara="1" rIns="91425" wrap="square" tIns="0">
            <a:noAutofit/>
          </a:bodyPr>
          <a:lstStyle/>
          <a:p>
            <a:pPr indent="0" lvl="0" marL="0" rtl="0" algn="ctr">
              <a:spcBef>
                <a:spcPts val="0"/>
              </a:spcBef>
              <a:spcAft>
                <a:spcPts val="0"/>
              </a:spcAft>
              <a:buNone/>
            </a:pPr>
            <a:r>
              <a:rPr lang="en"/>
              <a:t>Austin-East Dance Company </a:t>
            </a:r>
            <a:endParaRPr/>
          </a:p>
        </p:txBody>
      </p:sp>
      <p:sp>
        <p:nvSpPr>
          <p:cNvPr id="359" name="Google Shape;359;p64"/>
          <p:cNvSpPr txBox="1"/>
          <p:nvPr>
            <p:ph idx="1" type="body"/>
          </p:nvPr>
        </p:nvSpPr>
        <p:spPr>
          <a:xfrm>
            <a:off x="720000" y="1552725"/>
            <a:ext cx="7704000" cy="30162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sz="2000"/>
              <a:t>Austin-East Dance Company is an audition only class comprised of dancers in 9th through 12th grade. AEDC studies Ballet, Jazz, Modern, Contemporary, Hip hop and West A</a:t>
            </a:r>
            <a:r>
              <a:rPr lang="en" sz="2000"/>
              <a:t>frican</a:t>
            </a:r>
            <a:r>
              <a:rPr lang="en" sz="2000"/>
              <a:t> dance. Each year AEDC hosts VOICES, a showcase of student choreography as well as the Spring Dance Showcase which features Beaumont, Vine, and Austin-East. Austin-East Dance Company has a long standing history of strong dancers that have continued their dance training post secondary as well as onto the professional stage.</a:t>
            </a:r>
            <a:endParaRPr sz="2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65"/>
          <p:cNvSpPr txBox="1"/>
          <p:nvPr>
            <p:ph type="title"/>
          </p:nvPr>
        </p:nvSpPr>
        <p:spPr>
          <a:xfrm>
            <a:off x="720000" y="25517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sz="3100">
                <a:solidFill>
                  <a:srgbClr val="9FC5E8"/>
                </a:solidFill>
              </a:rPr>
              <a:t>Visual Arts</a:t>
            </a:r>
            <a:endParaRPr sz="3100">
              <a:solidFill>
                <a:srgbClr val="9FC5E8"/>
              </a:solidFill>
            </a:endParaRPr>
          </a:p>
        </p:txBody>
      </p:sp>
      <p:sp>
        <p:nvSpPr>
          <p:cNvPr id="365" name="Google Shape;365;p65"/>
          <p:cNvSpPr txBox="1"/>
          <p:nvPr>
            <p:ph idx="1" type="body"/>
          </p:nvPr>
        </p:nvSpPr>
        <p:spPr>
          <a:xfrm>
            <a:off x="465750" y="763725"/>
            <a:ext cx="7704000" cy="13125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sz="1800">
                <a:solidFill>
                  <a:srgbClr val="FFFF00"/>
                </a:solidFill>
                <a:latin typeface="Yeseva One"/>
                <a:ea typeface="Yeseva One"/>
                <a:cs typeface="Yeseva One"/>
                <a:sym typeface="Yeseva One"/>
              </a:rPr>
              <a:t>Be creative EVERY DAY in the art room with Ms. Adams!</a:t>
            </a:r>
            <a:endParaRPr sz="1800">
              <a:solidFill>
                <a:srgbClr val="FFFF00"/>
              </a:solidFill>
              <a:latin typeface="Yeseva One"/>
              <a:ea typeface="Yeseva One"/>
              <a:cs typeface="Yeseva One"/>
              <a:sym typeface="Yeseva One"/>
            </a:endParaRPr>
          </a:p>
          <a:p>
            <a:pPr indent="0" lvl="0" marL="0" rtl="0" algn="ctr">
              <a:spcBef>
                <a:spcPts val="1200"/>
              </a:spcBef>
              <a:spcAft>
                <a:spcPts val="0"/>
              </a:spcAft>
              <a:buNone/>
            </a:pPr>
            <a:r>
              <a:t/>
            </a:r>
            <a:endParaRPr sz="600">
              <a:solidFill>
                <a:srgbClr val="FFFF00"/>
              </a:solidFill>
              <a:latin typeface="Yeseva One"/>
              <a:ea typeface="Yeseva One"/>
              <a:cs typeface="Yeseva One"/>
              <a:sym typeface="Yeseva One"/>
            </a:endParaRPr>
          </a:p>
          <a:p>
            <a:pPr indent="0" lvl="0" marL="0" rtl="0" algn="ctr">
              <a:spcBef>
                <a:spcPts val="1200"/>
              </a:spcBef>
              <a:spcAft>
                <a:spcPts val="1200"/>
              </a:spcAft>
              <a:buNone/>
            </a:pPr>
            <a:r>
              <a:rPr lang="en" sz="1800">
                <a:solidFill>
                  <a:srgbClr val="FFFFFF"/>
                </a:solidFill>
              </a:rPr>
              <a:t>Think you can’t make beautiful, meaningful art?  Look at what your classmates have created!</a:t>
            </a:r>
            <a:endParaRPr sz="1800">
              <a:solidFill>
                <a:srgbClr val="FFFFFF"/>
              </a:solidFill>
            </a:endParaRPr>
          </a:p>
        </p:txBody>
      </p:sp>
      <p:pic>
        <p:nvPicPr>
          <p:cNvPr id="366" name="Google Shape;366;p65"/>
          <p:cNvPicPr preferRelativeResize="0"/>
          <p:nvPr/>
        </p:nvPicPr>
        <p:blipFill>
          <a:blip r:embed="rId3">
            <a:alphaModFix/>
          </a:blip>
          <a:stretch>
            <a:fillRect/>
          </a:stretch>
        </p:blipFill>
        <p:spPr>
          <a:xfrm>
            <a:off x="3424063" y="2117430"/>
            <a:ext cx="2124798" cy="2887608"/>
          </a:xfrm>
          <a:prstGeom prst="rect">
            <a:avLst/>
          </a:prstGeom>
          <a:noFill/>
          <a:ln>
            <a:noFill/>
          </a:ln>
        </p:spPr>
      </p:pic>
      <p:pic>
        <p:nvPicPr>
          <p:cNvPr id="367" name="Google Shape;367;p65"/>
          <p:cNvPicPr preferRelativeResize="0"/>
          <p:nvPr/>
        </p:nvPicPr>
        <p:blipFill rotWithShape="1">
          <a:blip r:embed="rId4">
            <a:alphaModFix/>
          </a:blip>
          <a:srcRect b="1826" l="3878" r="5934" t="2562"/>
          <a:stretch/>
        </p:blipFill>
        <p:spPr>
          <a:xfrm>
            <a:off x="400275" y="2144675"/>
            <a:ext cx="2004314" cy="2833126"/>
          </a:xfrm>
          <a:prstGeom prst="rect">
            <a:avLst/>
          </a:prstGeom>
          <a:noFill/>
          <a:ln>
            <a:noFill/>
          </a:ln>
        </p:spPr>
      </p:pic>
      <p:pic>
        <p:nvPicPr>
          <p:cNvPr id="368" name="Google Shape;368;p65"/>
          <p:cNvPicPr preferRelativeResize="0"/>
          <p:nvPr/>
        </p:nvPicPr>
        <p:blipFill>
          <a:blip r:embed="rId5">
            <a:alphaModFix/>
          </a:blip>
          <a:stretch>
            <a:fillRect/>
          </a:stretch>
        </p:blipFill>
        <p:spPr>
          <a:xfrm>
            <a:off x="6568317" y="2144675"/>
            <a:ext cx="2124809" cy="2833126"/>
          </a:xfrm>
          <a:prstGeom prst="rect">
            <a:avLst/>
          </a:prstGeom>
          <a:noFill/>
          <a:ln>
            <a:noFill/>
          </a:ln>
        </p:spPr>
      </p:pic>
      <p:pic>
        <p:nvPicPr>
          <p:cNvPr id="369" name="Google Shape;369;p65"/>
          <p:cNvPicPr preferRelativeResize="0"/>
          <p:nvPr/>
        </p:nvPicPr>
        <p:blipFill rotWithShape="1">
          <a:blip r:embed="rId6">
            <a:alphaModFix/>
          </a:blip>
          <a:srcRect b="0" l="0" r="0" t="16812"/>
          <a:stretch/>
        </p:blipFill>
        <p:spPr>
          <a:xfrm>
            <a:off x="7639675" y="69374"/>
            <a:ext cx="1230525" cy="13649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6"/>
          <p:cNvSpPr txBox="1"/>
          <p:nvPr>
            <p:ph type="title"/>
          </p:nvPr>
        </p:nvSpPr>
        <p:spPr>
          <a:xfrm>
            <a:off x="720000" y="597425"/>
            <a:ext cx="7704000" cy="4401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Band</a:t>
            </a:r>
            <a:endParaRPr/>
          </a:p>
        </p:txBody>
      </p:sp>
      <p:sp>
        <p:nvSpPr>
          <p:cNvPr id="375" name="Google Shape;375;p66"/>
          <p:cNvSpPr txBox="1"/>
          <p:nvPr>
            <p:ph idx="1" type="body"/>
          </p:nvPr>
        </p:nvSpPr>
        <p:spPr>
          <a:xfrm>
            <a:off x="547175" y="1522300"/>
            <a:ext cx="6635700" cy="13077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b="1" lang="en" sz="1500"/>
              <a:t>Our band programs within Austin East ensure there is an opportunity for everyone to learn, play, and grow!</a:t>
            </a:r>
            <a:endParaRPr b="1" sz="1500"/>
          </a:p>
          <a:p>
            <a:pPr indent="0" lvl="0" marL="0" rtl="0" algn="ctr">
              <a:spcBef>
                <a:spcPts val="1200"/>
              </a:spcBef>
              <a:spcAft>
                <a:spcPts val="0"/>
              </a:spcAft>
              <a:buNone/>
            </a:pPr>
            <a:r>
              <a:rPr b="1" lang="en" sz="1500"/>
              <a:t>We currently offer: </a:t>
            </a:r>
            <a:endParaRPr b="1" sz="1500"/>
          </a:p>
          <a:p>
            <a:pPr indent="0" lvl="0" marL="0" rtl="0" algn="ctr">
              <a:spcBef>
                <a:spcPts val="1200"/>
              </a:spcBef>
              <a:spcAft>
                <a:spcPts val="0"/>
              </a:spcAft>
              <a:buNone/>
            </a:pPr>
            <a:r>
              <a:rPr b="1" lang="en" sz="1500"/>
              <a:t>Marching band (Fall), Jazz Band (Spring), Concert Band (Spring) and Basketball Band 2024 (Winter)</a:t>
            </a:r>
            <a:endParaRPr b="1" sz="1500"/>
          </a:p>
          <a:p>
            <a:pPr indent="0" lvl="0" marL="0" rtl="0" algn="ctr">
              <a:spcBef>
                <a:spcPts val="1200"/>
              </a:spcBef>
              <a:spcAft>
                <a:spcPts val="1200"/>
              </a:spcAft>
              <a:buNone/>
            </a:pPr>
            <a:r>
              <a:rPr lang="en" sz="1000"/>
              <a:t> </a:t>
            </a:r>
            <a:endParaRPr sz="1000"/>
          </a:p>
        </p:txBody>
      </p:sp>
      <p:pic>
        <p:nvPicPr>
          <p:cNvPr id="376" name="Google Shape;376;p66"/>
          <p:cNvPicPr preferRelativeResize="0"/>
          <p:nvPr/>
        </p:nvPicPr>
        <p:blipFill>
          <a:blip r:embed="rId3">
            <a:alphaModFix/>
          </a:blip>
          <a:stretch>
            <a:fillRect/>
          </a:stretch>
        </p:blipFill>
        <p:spPr>
          <a:xfrm>
            <a:off x="0" y="3028250"/>
            <a:ext cx="3173652" cy="2115248"/>
          </a:xfrm>
          <a:prstGeom prst="rect">
            <a:avLst/>
          </a:prstGeom>
          <a:noFill/>
          <a:ln>
            <a:noFill/>
          </a:ln>
        </p:spPr>
      </p:pic>
      <p:pic>
        <p:nvPicPr>
          <p:cNvPr id="377" name="Google Shape;377;p66"/>
          <p:cNvPicPr preferRelativeResize="0"/>
          <p:nvPr/>
        </p:nvPicPr>
        <p:blipFill>
          <a:blip r:embed="rId4">
            <a:alphaModFix/>
          </a:blip>
          <a:stretch>
            <a:fillRect/>
          </a:stretch>
        </p:blipFill>
        <p:spPr>
          <a:xfrm>
            <a:off x="3254188" y="3076000"/>
            <a:ext cx="2789023" cy="1498024"/>
          </a:xfrm>
          <a:prstGeom prst="rect">
            <a:avLst/>
          </a:prstGeom>
          <a:noFill/>
          <a:ln>
            <a:noFill/>
          </a:ln>
        </p:spPr>
      </p:pic>
      <p:pic>
        <p:nvPicPr>
          <p:cNvPr id="378" name="Google Shape;378;p66"/>
          <p:cNvPicPr preferRelativeResize="0"/>
          <p:nvPr/>
        </p:nvPicPr>
        <p:blipFill>
          <a:blip r:embed="rId5">
            <a:alphaModFix/>
          </a:blip>
          <a:stretch>
            <a:fillRect/>
          </a:stretch>
        </p:blipFill>
        <p:spPr>
          <a:xfrm>
            <a:off x="6123750" y="3115837"/>
            <a:ext cx="2910828" cy="1940075"/>
          </a:xfrm>
          <a:prstGeom prst="rect">
            <a:avLst/>
          </a:prstGeom>
          <a:noFill/>
          <a:ln>
            <a:noFill/>
          </a:ln>
        </p:spPr>
      </p:pic>
      <p:pic>
        <p:nvPicPr>
          <p:cNvPr id="379" name="Google Shape;379;p66"/>
          <p:cNvPicPr preferRelativeResize="0"/>
          <p:nvPr/>
        </p:nvPicPr>
        <p:blipFill>
          <a:blip r:embed="rId6">
            <a:alphaModFix/>
          </a:blip>
          <a:stretch>
            <a:fillRect/>
          </a:stretch>
        </p:blipFill>
        <p:spPr>
          <a:xfrm>
            <a:off x="7250875" y="457650"/>
            <a:ext cx="1843374" cy="276575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World Theater Day by Slidesgo">
  <a:themeElements>
    <a:clrScheme name="Simple Light">
      <a:dk1>
        <a:srgbClr val="FFFFFF"/>
      </a:dk1>
      <a:lt1>
        <a:srgbClr val="000000"/>
      </a:lt1>
      <a:dk2>
        <a:srgbClr val="CC0000"/>
      </a:dk2>
      <a:lt2>
        <a:srgbClr val="FFCE45"/>
      </a:lt2>
      <a:accent1>
        <a:srgbClr val="990000"/>
      </a:accent1>
      <a:accent2>
        <a:srgbClr val="E06666"/>
      </a:accent2>
      <a:accent3>
        <a:srgbClr val="BF9000"/>
      </a:accent3>
      <a:accent4>
        <a:srgbClr val="FFE599"/>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